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276" r:id="rId4"/>
    <p:sldId id="257" r:id="rId5"/>
    <p:sldId id="258" r:id="rId6"/>
    <p:sldId id="263" r:id="rId7"/>
    <p:sldId id="259" r:id="rId8"/>
    <p:sldId id="260" r:id="rId9"/>
    <p:sldId id="261" r:id="rId10"/>
    <p:sldId id="262" r:id="rId11"/>
    <p:sldId id="273" r:id="rId12"/>
    <p:sldId id="275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DCAF9ED-07DC-4A11-8D7F-57B35C25682E}" styleName="Mittlere Formatvorlage 1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3" autoAdjust="0"/>
    <p:restoredTop sz="96197"/>
  </p:normalViewPr>
  <p:slideViewPr>
    <p:cSldViewPr showGuides="1">
      <p:cViewPr varScale="1">
        <p:scale>
          <a:sx n="121" d="100"/>
          <a:sy n="121" d="100"/>
        </p:scale>
        <p:origin x="176" y="2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ubitz, Jan" userId="b453bffa-0d10-459f-8667-8331fc4d3fc1" providerId="ADAL" clId="{4BB89214-EC4D-874E-B020-4CC5F792697D}"/>
    <pc:docChg chg="delSld">
      <pc:chgData name="Taubitz, Jan" userId="b453bffa-0d10-459f-8667-8331fc4d3fc1" providerId="ADAL" clId="{4BB89214-EC4D-874E-B020-4CC5F792697D}" dt="2021-11-24T13:17:07.143" v="3" actId="2696"/>
      <pc:docMkLst>
        <pc:docMk/>
      </pc:docMkLst>
      <pc:sldChg chg="del">
        <pc:chgData name="Taubitz, Jan" userId="b453bffa-0d10-459f-8667-8331fc4d3fc1" providerId="ADAL" clId="{4BB89214-EC4D-874E-B020-4CC5F792697D}" dt="2021-11-24T13:17:07.143" v="3" actId="2696"/>
        <pc:sldMkLst>
          <pc:docMk/>
          <pc:sldMk cId="847485382" sldId="265"/>
        </pc:sldMkLst>
      </pc:sldChg>
      <pc:sldChg chg="del">
        <pc:chgData name="Taubitz, Jan" userId="b453bffa-0d10-459f-8667-8331fc4d3fc1" providerId="ADAL" clId="{4BB89214-EC4D-874E-B020-4CC5F792697D}" dt="2021-11-24T13:17:07.143" v="3" actId="2696"/>
        <pc:sldMkLst>
          <pc:docMk/>
          <pc:sldMk cId="4072312627" sldId="266"/>
        </pc:sldMkLst>
      </pc:sldChg>
      <pc:sldChg chg="del">
        <pc:chgData name="Taubitz, Jan" userId="b453bffa-0d10-459f-8667-8331fc4d3fc1" providerId="ADAL" clId="{4BB89214-EC4D-874E-B020-4CC5F792697D}" dt="2021-11-24T13:17:07.143" v="3" actId="2696"/>
        <pc:sldMkLst>
          <pc:docMk/>
          <pc:sldMk cId="1104164920" sldId="267"/>
        </pc:sldMkLst>
      </pc:sldChg>
      <pc:sldChg chg="del">
        <pc:chgData name="Taubitz, Jan" userId="b453bffa-0d10-459f-8667-8331fc4d3fc1" providerId="ADAL" clId="{4BB89214-EC4D-874E-B020-4CC5F792697D}" dt="2021-11-24T13:16:50.712" v="0" actId="2696"/>
        <pc:sldMkLst>
          <pc:docMk/>
          <pc:sldMk cId="4034704142" sldId="268"/>
        </pc:sldMkLst>
      </pc:sldChg>
      <pc:sldChg chg="del">
        <pc:chgData name="Taubitz, Jan" userId="b453bffa-0d10-459f-8667-8331fc4d3fc1" providerId="ADAL" clId="{4BB89214-EC4D-874E-B020-4CC5F792697D}" dt="2021-11-24T13:16:54.060" v="1" actId="2696"/>
        <pc:sldMkLst>
          <pc:docMk/>
          <pc:sldMk cId="1056115463" sldId="271"/>
        </pc:sldMkLst>
      </pc:sldChg>
      <pc:sldChg chg="del">
        <pc:chgData name="Taubitz, Jan" userId="b453bffa-0d10-459f-8667-8331fc4d3fc1" providerId="ADAL" clId="{4BB89214-EC4D-874E-B020-4CC5F792697D}" dt="2021-11-24T13:16:57.198" v="2" actId="2696"/>
        <pc:sldMkLst>
          <pc:docMk/>
          <pc:sldMk cId="3584386116" sldId="272"/>
        </pc:sldMkLst>
      </pc:sldChg>
    </pc:docChg>
  </pc:docChgLst>
  <pc:docChgLst>
    <pc:chgData name="Taubitz, Jan" userId="b453bffa-0d10-459f-8667-8331fc4d3fc1" providerId="ADAL" clId="{D0679334-4599-6340-9FE9-C368B93A38AC}"/>
    <pc:docChg chg="undo custSel modSld addMainMaster delMainMaster modMainMaster">
      <pc:chgData name="Taubitz, Jan" userId="b453bffa-0d10-459f-8667-8331fc4d3fc1" providerId="ADAL" clId="{D0679334-4599-6340-9FE9-C368B93A38AC}" dt="2021-11-22T16:21:28.984" v="44" actId="20577"/>
      <pc:docMkLst>
        <pc:docMk/>
      </pc:docMkLst>
      <pc:sldChg chg="modSp">
        <pc:chgData name="Taubitz, Jan" userId="b453bffa-0d10-459f-8667-8331fc4d3fc1" providerId="ADAL" clId="{D0679334-4599-6340-9FE9-C368B93A38AC}" dt="2021-11-22T16:08:20.348" v="15"/>
        <pc:sldMkLst>
          <pc:docMk/>
          <pc:sldMk cId="3192819039" sldId="273"/>
        </pc:sldMkLst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3192819039" sldId="273"/>
            <ac:spMk id="2" creationId="{15FE0969-7323-446E-AB40-BC595FBA8646}"/>
          </ac:spMkLst>
        </pc:spChg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3192819039" sldId="273"/>
            <ac:spMk id="3" creationId="{CB433DD7-079B-4826-B877-983BFD91D47F}"/>
          </ac:spMkLst>
        </pc:spChg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3192819039" sldId="273"/>
            <ac:spMk id="5" creationId="{A6C4D059-E837-4FA3-BF03-27F73F3F8B33}"/>
          </ac:spMkLst>
        </pc:spChg>
      </pc:sldChg>
      <pc:sldChg chg="modSp">
        <pc:chgData name="Taubitz, Jan" userId="b453bffa-0d10-459f-8667-8331fc4d3fc1" providerId="ADAL" clId="{D0679334-4599-6340-9FE9-C368B93A38AC}" dt="2021-11-22T16:08:20.348" v="15"/>
        <pc:sldMkLst>
          <pc:docMk/>
          <pc:sldMk cId="2848913477" sldId="275"/>
        </pc:sldMkLst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2848913477" sldId="275"/>
            <ac:spMk id="2" creationId="{1D94C392-0689-4437-824B-87636863FB50}"/>
          </ac:spMkLst>
        </pc:spChg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2848913477" sldId="275"/>
            <ac:spMk id="3" creationId="{E92DEDC9-76AB-4F83-B820-9D2F64FCAD1D}"/>
          </ac:spMkLst>
        </pc:spChg>
        <pc:spChg chg="mod">
          <ac:chgData name="Taubitz, Jan" userId="b453bffa-0d10-459f-8667-8331fc4d3fc1" providerId="ADAL" clId="{D0679334-4599-6340-9FE9-C368B93A38AC}" dt="2021-11-22T16:08:20.348" v="15"/>
          <ac:spMkLst>
            <pc:docMk/>
            <pc:sldMk cId="2848913477" sldId="275"/>
            <ac:spMk id="5" creationId="{794216C1-B525-4204-8C52-306C01A1CB7E}"/>
          </ac:spMkLst>
        </pc:spChg>
      </pc:sldChg>
      <pc:sldMasterChg chg="addSldLayout delSldLayout modSldLayout sldLayoutOrd">
        <pc:chgData name="Taubitz, Jan" userId="b453bffa-0d10-459f-8667-8331fc4d3fc1" providerId="ADAL" clId="{D0679334-4599-6340-9FE9-C368B93A38AC}" dt="2021-11-22T16:21:28.984" v="44" actId="20577"/>
        <pc:sldMasterMkLst>
          <pc:docMk/>
          <pc:sldMasterMk cId="1108284508" sldId="2147483648"/>
        </pc:sldMasterMkLst>
        <pc:sldLayoutChg chg="addSp delSp modSp mod ord">
          <pc:chgData name="Taubitz, Jan" userId="b453bffa-0d10-459f-8667-8331fc4d3fc1" providerId="ADAL" clId="{D0679334-4599-6340-9FE9-C368B93A38AC}" dt="2021-11-22T16:21:28.984" v="44" actId="20577"/>
          <pc:sldLayoutMkLst>
            <pc:docMk/>
            <pc:sldMasterMk cId="1108284508" sldId="2147483648"/>
            <pc:sldLayoutMk cId="3422380042" sldId="2147483652"/>
          </pc:sldLayoutMkLst>
          <pc:spChg chg="add mod">
            <ac:chgData name="Taubitz, Jan" userId="b453bffa-0d10-459f-8667-8331fc4d3fc1" providerId="ADAL" clId="{D0679334-4599-6340-9FE9-C368B93A38AC}" dt="2021-11-22T16:08:24.518" v="16"/>
            <ac:spMkLst>
              <pc:docMk/>
              <pc:sldMasterMk cId="1108284508" sldId="2147483648"/>
              <pc:sldLayoutMk cId="3422380042" sldId="2147483652"/>
              <ac:spMk id="2" creationId="{1A496C38-7FA6-0840-9F81-DFD1128774ED}"/>
            </ac:spMkLst>
          </pc:spChg>
          <pc:spChg chg="mod">
            <ac:chgData name="Taubitz, Jan" userId="b453bffa-0d10-459f-8667-8331fc4d3fc1" providerId="ADAL" clId="{D0679334-4599-6340-9FE9-C368B93A38AC}" dt="2021-11-22T16:21:28.984" v="44" actId="20577"/>
            <ac:spMkLst>
              <pc:docMk/>
              <pc:sldMasterMk cId="1108284508" sldId="2147483648"/>
              <pc:sldLayoutMk cId="3422380042" sldId="2147483652"/>
              <ac:spMk id="3" creationId="{8250C298-2068-49AF-8BB2-A850CCA68B34}"/>
            </ac:spMkLst>
          </pc:spChg>
          <pc:spChg chg="mod">
            <ac:chgData name="Taubitz, Jan" userId="b453bffa-0d10-459f-8667-8331fc4d3fc1" providerId="ADAL" clId="{D0679334-4599-6340-9FE9-C368B93A38AC}" dt="2021-11-22T10:31:17.363" v="14"/>
            <ac:spMkLst>
              <pc:docMk/>
              <pc:sldMasterMk cId="1108284508" sldId="2147483648"/>
              <pc:sldLayoutMk cId="3422380042" sldId="2147483652"/>
              <ac:spMk id="4" creationId="{F0451DAE-2D02-4860-A42E-DD4FB385418A}"/>
            </ac:spMkLst>
          </pc:spChg>
          <pc:spChg chg="add mod">
            <ac:chgData name="Taubitz, Jan" userId="b453bffa-0d10-459f-8667-8331fc4d3fc1" providerId="ADAL" clId="{D0679334-4599-6340-9FE9-C368B93A38AC}" dt="2021-11-22T16:08:24.518" v="16"/>
            <ac:spMkLst>
              <pc:docMk/>
              <pc:sldMasterMk cId="1108284508" sldId="2147483648"/>
              <pc:sldLayoutMk cId="3422380042" sldId="2147483652"/>
              <ac:spMk id="5" creationId="{948BCC62-CDA8-BA43-BF27-E97E38823CAD}"/>
            </ac:spMkLst>
          </pc:spChg>
          <pc:spChg chg="add mod">
            <ac:chgData name="Taubitz, Jan" userId="b453bffa-0d10-459f-8667-8331fc4d3fc1" providerId="ADAL" clId="{D0679334-4599-6340-9FE9-C368B93A38AC}" dt="2021-11-22T16:08:24.518" v="16"/>
            <ac:spMkLst>
              <pc:docMk/>
              <pc:sldMasterMk cId="1108284508" sldId="2147483648"/>
              <pc:sldLayoutMk cId="3422380042" sldId="2147483652"/>
              <ac:spMk id="6" creationId="{0962298A-0339-8A48-B6EA-699D91C1BBA7}"/>
            </ac:spMkLst>
          </pc:spChg>
          <pc:spChg chg="del">
            <ac:chgData name="Taubitz, Jan" userId="b453bffa-0d10-459f-8667-8331fc4d3fc1" providerId="ADAL" clId="{D0679334-4599-6340-9FE9-C368B93A38AC}" dt="2021-11-22T16:08:20.348" v="15"/>
            <ac:spMkLst>
              <pc:docMk/>
              <pc:sldMasterMk cId="1108284508" sldId="2147483648"/>
              <pc:sldLayoutMk cId="3422380042" sldId="2147483652"/>
              <ac:spMk id="14" creationId="{9B3ABFAA-9642-4B05-80EE-5AF92C4ECF14}"/>
            </ac:spMkLst>
          </pc:spChg>
          <pc:spChg chg="del">
            <ac:chgData name="Taubitz, Jan" userId="b453bffa-0d10-459f-8667-8331fc4d3fc1" providerId="ADAL" clId="{D0679334-4599-6340-9FE9-C368B93A38AC}" dt="2021-11-22T16:08:20.348" v="15"/>
            <ac:spMkLst>
              <pc:docMk/>
              <pc:sldMasterMk cId="1108284508" sldId="2147483648"/>
              <pc:sldLayoutMk cId="3422380042" sldId="2147483652"/>
              <ac:spMk id="15" creationId="{BD2519BF-BDB4-4096-B2C3-39A3D7C5C415}"/>
            </ac:spMkLst>
          </pc:spChg>
          <pc:spChg chg="del">
            <ac:chgData name="Taubitz, Jan" userId="b453bffa-0d10-459f-8667-8331fc4d3fc1" providerId="ADAL" clId="{D0679334-4599-6340-9FE9-C368B93A38AC}" dt="2021-11-22T16:08:20.348" v="15"/>
            <ac:spMkLst>
              <pc:docMk/>
              <pc:sldMasterMk cId="1108284508" sldId="2147483648"/>
              <pc:sldLayoutMk cId="3422380042" sldId="2147483652"/>
              <ac:spMk id="16" creationId="{4A22B99D-742E-4480-A561-5B5A58045BD6}"/>
            </ac:spMkLst>
          </pc:spChg>
        </pc:sldLayoutChg>
        <pc:sldLayoutChg chg="del">
          <pc:chgData name="Taubitz, Jan" userId="b453bffa-0d10-459f-8667-8331fc4d3fc1" providerId="ADAL" clId="{D0679334-4599-6340-9FE9-C368B93A38AC}" dt="2021-11-22T16:16:39.361" v="28" actId="2696"/>
          <pc:sldLayoutMkLst>
            <pc:docMk/>
            <pc:sldMasterMk cId="1108284508" sldId="2147483648"/>
            <pc:sldLayoutMk cId="3115799856" sldId="2147483654"/>
          </pc:sldLayoutMkLst>
        </pc:sldLayoutChg>
        <pc:sldLayoutChg chg="del">
          <pc:chgData name="Taubitz, Jan" userId="b453bffa-0d10-459f-8667-8331fc4d3fc1" providerId="ADAL" clId="{D0679334-4599-6340-9FE9-C368B93A38AC}" dt="2021-11-22T16:16:39.363" v="29" actId="2696"/>
          <pc:sldLayoutMkLst>
            <pc:docMk/>
            <pc:sldMasterMk cId="1108284508" sldId="2147483648"/>
            <pc:sldLayoutMk cId="590700134" sldId="2147483655"/>
          </pc:sldLayoutMkLst>
        </pc:sldLayoutChg>
        <pc:sldLayoutChg chg="ord">
          <pc:chgData name="Taubitz, Jan" userId="b453bffa-0d10-459f-8667-8331fc4d3fc1" providerId="ADAL" clId="{D0679334-4599-6340-9FE9-C368B93A38AC}" dt="2021-11-22T10:30:15.503" v="4" actId="20578"/>
          <pc:sldLayoutMkLst>
            <pc:docMk/>
            <pc:sldMasterMk cId="1108284508" sldId="2147483648"/>
            <pc:sldLayoutMk cId="860444974" sldId="2147483660"/>
          </pc:sldLayoutMkLst>
        </pc:sldLayoutChg>
        <pc:sldLayoutChg chg="ord">
          <pc:chgData name="Taubitz, Jan" userId="b453bffa-0d10-459f-8667-8331fc4d3fc1" providerId="ADAL" clId="{D0679334-4599-6340-9FE9-C368B93A38AC}" dt="2021-11-22T10:06:47.596" v="0" actId="20578"/>
          <pc:sldLayoutMkLst>
            <pc:docMk/>
            <pc:sldMasterMk cId="1108284508" sldId="2147483648"/>
            <pc:sldLayoutMk cId="1825144852" sldId="2147483665"/>
          </pc:sldLayoutMkLst>
        </pc:sldLayoutChg>
        <pc:sldLayoutChg chg="addSp delSp modSp new mod">
          <pc:chgData name="Taubitz, Jan" userId="b453bffa-0d10-459f-8667-8331fc4d3fc1" providerId="ADAL" clId="{D0679334-4599-6340-9FE9-C368B93A38AC}" dt="2021-11-22T16:16:08.994" v="27" actId="1076"/>
          <pc:sldLayoutMkLst>
            <pc:docMk/>
            <pc:sldMasterMk cId="1108284508" sldId="2147483648"/>
            <pc:sldLayoutMk cId="2554322722" sldId="2147483672"/>
          </pc:sldLayoutMkLst>
          <pc:spChg chg="add del">
            <ac:chgData name="Taubitz, Jan" userId="b453bffa-0d10-459f-8667-8331fc4d3fc1" providerId="ADAL" clId="{D0679334-4599-6340-9FE9-C368B93A38AC}" dt="2021-11-22T16:15:25.720" v="22" actId="11529"/>
            <ac:spMkLst>
              <pc:docMk/>
              <pc:sldMasterMk cId="1108284508" sldId="2147483648"/>
              <pc:sldLayoutMk cId="2554322722" sldId="2147483672"/>
              <ac:spMk id="6" creationId="{A1117548-603B-7644-825F-E69704892044}"/>
            </ac:spMkLst>
          </pc:spChg>
          <pc:spChg chg="add del mod">
            <ac:chgData name="Taubitz, Jan" userId="b453bffa-0d10-459f-8667-8331fc4d3fc1" providerId="ADAL" clId="{D0679334-4599-6340-9FE9-C368B93A38AC}" dt="2021-11-22T16:15:37.664" v="23" actId="478"/>
            <ac:spMkLst>
              <pc:docMk/>
              <pc:sldMasterMk cId="1108284508" sldId="2147483648"/>
              <pc:sldLayoutMk cId="2554322722" sldId="2147483672"/>
              <ac:spMk id="7" creationId="{471BD9E6-43D3-644E-A694-4E222D4E9159}"/>
            </ac:spMkLst>
          </pc:spChg>
          <pc:spChg chg="add mod">
            <ac:chgData name="Taubitz, Jan" userId="b453bffa-0d10-459f-8667-8331fc4d3fc1" providerId="ADAL" clId="{D0679334-4599-6340-9FE9-C368B93A38AC}" dt="2021-11-22T16:16:01.639" v="25" actId="14100"/>
            <ac:spMkLst>
              <pc:docMk/>
              <pc:sldMasterMk cId="1108284508" sldId="2147483648"/>
              <pc:sldLayoutMk cId="2554322722" sldId="2147483672"/>
              <ac:spMk id="8" creationId="{5370AFDA-D13D-DA49-9CC1-26A987059477}"/>
            </ac:spMkLst>
          </pc:spChg>
          <pc:spChg chg="add mod">
            <ac:chgData name="Taubitz, Jan" userId="b453bffa-0d10-459f-8667-8331fc4d3fc1" providerId="ADAL" clId="{D0679334-4599-6340-9FE9-C368B93A38AC}" dt="2021-11-22T16:16:08.994" v="27" actId="1076"/>
            <ac:spMkLst>
              <pc:docMk/>
              <pc:sldMasterMk cId="1108284508" sldId="2147483648"/>
              <pc:sldLayoutMk cId="2554322722" sldId="2147483672"/>
              <ac:spMk id="9" creationId="{013CCE07-AEC1-634C-B30C-085A45F01598}"/>
            </ac:spMkLst>
          </pc:spChg>
        </pc:sldLayoutChg>
        <pc:sldLayoutChg chg="new del mod">
          <pc:chgData name="Taubitz, Jan" userId="b453bffa-0d10-459f-8667-8331fc4d3fc1" providerId="ADAL" clId="{D0679334-4599-6340-9FE9-C368B93A38AC}" dt="2021-11-22T16:14:39.340" v="18" actId="11236"/>
          <pc:sldLayoutMkLst>
            <pc:docMk/>
            <pc:sldMasterMk cId="1108284508" sldId="2147483648"/>
            <pc:sldLayoutMk cId="3924876986" sldId="2147483672"/>
          </pc:sldLayoutMkLst>
        </pc:sldLayoutChg>
      </pc:sldMasterChg>
      <pc:sldMasterChg chg="new del mod addSldLayout delSldLayout">
        <pc:chgData name="Taubitz, Jan" userId="b453bffa-0d10-459f-8667-8331fc4d3fc1" providerId="ADAL" clId="{D0679334-4599-6340-9FE9-C368B93A38AC}" dt="2021-11-22T16:14:51.718" v="20" actId="6938"/>
        <pc:sldMasterMkLst>
          <pc:docMk/>
          <pc:sldMasterMk cId="1871604146" sldId="2147483672"/>
        </pc:sldMasterMkLst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1276656984" sldId="2147483673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2023566635" sldId="2147483674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1117755755" sldId="2147483675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811667347" sldId="2147483676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99689726" sldId="2147483677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403817241" sldId="2147483678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1939391346" sldId="2147483679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610312283" sldId="2147483680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380396782" sldId="2147483681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1620907130" sldId="2147483682"/>
          </pc:sldLayoutMkLst>
        </pc:sldLayoutChg>
        <pc:sldLayoutChg chg="new del replId">
          <pc:chgData name="Taubitz, Jan" userId="b453bffa-0d10-459f-8667-8331fc4d3fc1" providerId="ADAL" clId="{D0679334-4599-6340-9FE9-C368B93A38AC}" dt="2021-11-22T16:14:51.718" v="20" actId="6938"/>
          <pc:sldLayoutMkLst>
            <pc:docMk/>
            <pc:sldMasterMk cId="1871604146" sldId="2147483672"/>
            <pc:sldLayoutMk cId="2012877391" sldId="2147483683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sv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B842E3-6BA4-481D-8956-6705EE44F994}" type="datetimeFigureOut">
              <a:rPr lang="en-GB" smtClean="0"/>
              <a:t>24/11/2021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Edit master text format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 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A3B036-03DC-422A-A699-242FA6C1E0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9745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eg"/><Relationship Id="rId4" Type="http://schemas.openxmlformats.org/officeDocument/2006/relationships/image" Target="../media/image4.sv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E5A6E286-16D0-47AE-B001-1CEB426F77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D9653E-628F-48DE-811E-8D756A09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908720"/>
            <a:ext cx="8424936" cy="1497782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E2FBD7-ACBB-4F37-8144-E2E49E365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2492896"/>
            <a:ext cx="8424936" cy="792088"/>
          </a:xfrm>
        </p:spPr>
        <p:txBody>
          <a:bodyPr tIns="36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2"/>
                </a:solidFill>
              </a:defRPr>
            </a:lvl9pPr>
          </a:lstStyle>
          <a:p>
            <a:r>
              <a:rPr lang="de-DE" dirty="0"/>
              <a:t>Master-Untertitelformat bearbeiten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1B1347-7A68-4ACE-B37F-1473ED03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4149080"/>
            <a:ext cx="1224000" cy="288000"/>
          </a:xfrm>
        </p:spPr>
        <p:txBody>
          <a:bodyPr tIns="6120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EFAF1353-694D-4980-A7A9-5E16DDF87531}" type="datetime1">
              <a:rPr lang="de-DE" smtClean="0"/>
              <a:t>24.11.21</a:t>
            </a:fld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54B3B78-B81B-4ED5-ACA3-C0080CAEB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3501008"/>
            <a:ext cx="7704856" cy="360040"/>
          </a:xfrm>
        </p:spPr>
        <p:txBody>
          <a:bodyPr t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A57B943-0001-4EE2-BC7E-19C2AD07A6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3861048"/>
            <a:ext cx="7705378" cy="360040"/>
          </a:xfrm>
        </p:spPr>
        <p:txBody>
          <a:bodyPr tIns="54000"/>
          <a:lstStyle>
            <a:lvl1pPr marL="0">
              <a:lnSpc>
                <a:spcPct val="100000"/>
              </a:lnSpc>
              <a:spcBef>
                <a:spcPts val="0"/>
              </a:spcBef>
              <a:defRPr sz="16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D526171-4A6B-4D1B-AD83-6539728CC89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5929839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8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EB2541-7CEE-4158-97A3-7265B2D5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BB776-907E-4CD6-B6E2-29317853EDEC}" type="datetime1">
              <a:rPr lang="de-DE" smtClean="0"/>
              <a:t>24.11.21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A0A086C-F3D1-40B8-9DFB-59A2ECCA9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AF17735-C342-45AF-A3B3-2EE13EB18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69F5D74C-1420-4AB8-A729-F0879CAE96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692697"/>
            <a:ext cx="11089232" cy="4968551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500" b="0">
                <a:solidFill>
                  <a:schemeClr val="accent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accent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9732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C2773-E72C-4F32-9041-4EEE847CF6E4}" type="datetime1">
              <a:rPr lang="de-DE" smtClean="0"/>
              <a:t>24.11.21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568"/>
            <a:ext cx="11089232" cy="417671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77194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52D7C-C36A-4AB4-8C78-68B128FE4DA1}" type="datetime1">
              <a:rPr lang="de-DE" smtClean="0"/>
              <a:t>24.11.21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568"/>
            <a:ext cx="5328592" cy="417671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FEF123E-77E9-4A21-8B18-B17FE89266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2026" y="1772816"/>
            <a:ext cx="5328590" cy="417671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6835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3 Grafi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D20CBF-0B3D-421B-9ECE-C089E3CCC5A4}" type="datetime1">
              <a:rPr lang="de-DE" smtClean="0"/>
              <a:t>24.11.21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7F032382-6987-4A5B-8388-7144A130DB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1384" y="1772816"/>
            <a:ext cx="3456384" cy="2304504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6" name="Bildplatzhalter 5">
            <a:extLst>
              <a:ext uri="{FF2B5EF4-FFF2-40B4-BE49-F238E27FC236}">
                <a16:creationId xmlns:a16="http://schemas.microsoft.com/office/drawing/2014/main" id="{8FEF123E-77E9-4A21-8B18-B17FE892660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67808" y="1772816"/>
            <a:ext cx="3456384" cy="2304256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79AF6944-A3E7-4CBD-9B49-2619ED6BFEE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83563" y="1772816"/>
            <a:ext cx="3457575" cy="2303462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84A825DC-95AC-4589-8462-4C27830E4F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0193" y="4221088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D1F3E311-8EC9-4675-8863-3AA22D19049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67213" y="4221088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sz="1400" b="0">
                <a:solidFill>
                  <a:schemeClr val="tx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A5A59EB7-A456-4509-9410-E72C278DF8E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83563" y="4221163"/>
            <a:ext cx="3457575" cy="1657350"/>
          </a:xfrm>
        </p:spPr>
        <p:txBody>
          <a:bodyPr tIns="36000"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Font typeface="Arial" panose="020B0604020202020204" pitchFamily="34" charset="0"/>
              <a:buNone/>
              <a:defRPr sz="14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7442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3819B7BD-07B5-45B3-9212-845053AFDD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1700808"/>
            <a:ext cx="5328592" cy="3888432"/>
          </a:xfrm>
        </p:spPr>
        <p:txBody>
          <a:bodyPr/>
          <a:lstStyle>
            <a:lvl1pPr marL="0" indent="0">
              <a:spcBef>
                <a:spcPts val="0"/>
              </a:spcBef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51DAE-2D02-4860-A42E-DD4FB38541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2024" y="1700809"/>
            <a:ext cx="5328592" cy="3888432"/>
          </a:xfrm>
        </p:spPr>
        <p:txBody>
          <a:bodyPr/>
          <a:lstStyle>
            <a:lvl1pPr marL="0" indent="0">
              <a:spcBef>
                <a:spcPts val="0"/>
              </a:spcBef>
              <a:buFont typeface="Arial" panose="020B0604020202020204" pitchFamily="34" charset="0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7pPr>
            <a:lvl9pPr marL="0" indent="0">
              <a:spcBef>
                <a:spcPts val="0"/>
              </a:spcBef>
              <a:buFont typeface="Arial" panose="020B0604020202020204" pitchFamily="34" charset="0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D906DD-DFED-4CFA-B0FF-ABDE89F64FD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5805264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971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luss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47C45994-FFEC-4E42-97E7-E598FA17EB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1384" y="3717032"/>
            <a:ext cx="5328592" cy="1872208"/>
          </a:xfrm>
        </p:spPr>
        <p:txBody>
          <a:bodyPr/>
          <a:lstStyle>
            <a:lvl1pPr marL="0" indent="0">
              <a:spcBef>
                <a:spcPts val="0"/>
              </a:spcBef>
              <a:buFont typeface="+mj-lt"/>
              <a:buNone/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buFont typeface="+mj-lt"/>
              <a:buNone/>
              <a:defRPr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980728"/>
            <a:ext cx="9936000" cy="792088"/>
          </a:xfrm>
        </p:spPr>
        <p:txBody>
          <a:bodyPr tIns="36000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5A59225-326D-469E-9A53-F77ADA23282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5805264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474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sverzeich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tx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2pPr>
            <a:lvl3pPr marL="594000" indent="-234000">
              <a:defRPr/>
            </a:lvl3pPr>
            <a:lvl4pPr marL="594000" indent="-234000">
              <a:defRPr/>
            </a:lvl4pPr>
            <a:lvl5pPr marL="594000" indent="-234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5890-3535-4B99-BCC2-746212E7D208}" type="datetime1">
              <a:rPr lang="de-DE" smtClean="0"/>
              <a:t>24.11.21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514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4F913-EF06-C149-820C-36F5DB47E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29B783-A6CB-5544-90F6-183E473F0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03BE9-BA26-47EA-B9C6-CB718202C27E}" type="datetime1">
              <a:rPr lang="de-DE" smtClean="0"/>
              <a:t>24.11.21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34D71F-0F72-554A-9F81-CFFF25804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F79912-727E-9B41-A688-1F3ABD8FE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5370AFDA-D13D-DA49-9CC1-26A987059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1700808"/>
            <a:ext cx="4536504" cy="4248472"/>
          </a:xfrm>
        </p:spPr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tx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2pPr>
            <a:lvl3pPr marL="594000" indent="-234000">
              <a:defRPr/>
            </a:lvl3pPr>
            <a:lvl4pPr marL="594000" indent="-234000">
              <a:defRPr/>
            </a:lvl4pPr>
            <a:lvl5pPr marL="594000" indent="-234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13CCE07-AEC1-634C-B30C-085A45F0159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950880" y="1700808"/>
            <a:ext cx="4536504" cy="4248472"/>
          </a:xfrm>
        </p:spPr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tx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2pPr>
            <a:lvl3pPr marL="594000" indent="-234000">
              <a:defRPr/>
            </a:lvl3pPr>
            <a:lvl4pPr marL="594000" indent="-234000">
              <a:defRPr/>
            </a:lvl4pPr>
            <a:lvl5pPr marL="594000" indent="-2340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54322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50C298-2068-49AF-8BB2-A850CCA68B3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1384" y="1700808"/>
            <a:ext cx="5328592" cy="424847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lvl1pPr>
            <a:lvl2pPr marL="0" marR="0" indent="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2pPr>
            <a:lvl3pPr marL="234000" marR="0" indent="-2340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C12075"/>
              </a:buClr>
              <a:buSzTx/>
              <a:buFont typeface="Arial" panose="020B0604020202020204" pitchFamily="34" charset="0"/>
              <a:buChar char="•"/>
              <a:tabLst/>
              <a:defRPr/>
            </a:lvl3pPr>
            <a:lvl4pPr marL="594000" marR="0" indent="-2340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C12075"/>
              </a:buClr>
              <a:buSzTx/>
              <a:buFont typeface="Arial" panose="020B0604020202020204" pitchFamily="34" charset="0"/>
              <a:buChar char="•"/>
              <a:tabLst/>
              <a:defRPr/>
            </a:lvl4pPr>
            <a:lvl5pPr marL="360000" marR="0" indent="-3600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0"/>
              </a:spcAft>
              <a:buClr>
                <a:srgbClr val="C12075"/>
              </a:buClr>
              <a:buSzTx/>
              <a:buFont typeface="+mj-lt"/>
              <a:buAutoNum type="arabicPeriod"/>
              <a:tabLst/>
              <a:defRPr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  <a:p>
            <a:pPr lvl="0"/>
            <a:endParaRPr lang="en-GB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451DAE-2D02-4860-A42E-DD4FB385418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312024" y="1700808"/>
            <a:ext cx="5328592" cy="4248471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895308F-49A1-4037-A2C0-E450BD0B4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496C38-7FA6-0840-9F81-DFD112877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03BE9-BA26-47EA-B9C6-CB718202C27E}" type="datetime1">
              <a:rPr lang="de-DE" smtClean="0"/>
              <a:t>24.11.21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BCC62-CDA8-BA43-BF27-E97E38823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2298A-0339-8A48-B6EA-699D91C1B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380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21AFF-057E-466F-9447-D0F115EEDBDF}" type="datetime1">
              <a:rPr lang="de-DE" smtClean="0"/>
              <a:t>24.11.21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9579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5327999" cy="864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1700808"/>
            <a:ext cx="5328000" cy="42484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6FE73EF4-2BCC-469E-9683-114DBB4386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12024" y="548680"/>
            <a:ext cx="5328520" cy="54006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GB"/>
          </a:p>
        </p:txBody>
      </p:sp>
      <p:sp>
        <p:nvSpPr>
          <p:cNvPr id="14" name="Datumsplatzhalter 13">
            <a:extLst>
              <a:ext uri="{FF2B5EF4-FFF2-40B4-BE49-F238E27FC236}">
                <a16:creationId xmlns:a16="http://schemas.microsoft.com/office/drawing/2014/main" id="{BE054B53-AC56-4DA0-807C-4883F23D47E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9F2000C8-74CA-465C-9557-1007052404F0}" type="datetime1">
              <a:rPr lang="de-DE" smtClean="0"/>
              <a:t>24.11.21</a:t>
            </a:fld>
            <a:endParaRPr lang="en-GB"/>
          </a:p>
        </p:txBody>
      </p:sp>
      <p:sp>
        <p:nvSpPr>
          <p:cNvPr id="15" name="Fußzeilenplatzhalter 14">
            <a:extLst>
              <a:ext uri="{FF2B5EF4-FFF2-40B4-BE49-F238E27FC236}">
                <a16:creationId xmlns:a16="http://schemas.microsoft.com/office/drawing/2014/main" id="{5EE6EB49-D030-450C-99B9-15172A99E9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16" name="Foliennummernplatzhalter 15">
            <a:extLst>
              <a:ext uri="{FF2B5EF4-FFF2-40B4-BE49-F238E27FC236}">
                <a16:creationId xmlns:a16="http://schemas.microsoft.com/office/drawing/2014/main" id="{CD9BE316-FB6A-4B64-B9CA-B94637F0DFD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444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FCEE1702-7B0C-4131-91DE-1D18B49E61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AD9653E-628F-48DE-811E-8D756A092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1384" y="908720"/>
            <a:ext cx="8424936" cy="1497782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0E2FBD7-ACBB-4F37-8144-E2E49E3659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384" y="2492896"/>
            <a:ext cx="8424936" cy="792088"/>
          </a:xfrm>
        </p:spPr>
        <p:txBody>
          <a:bodyPr tIns="36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200" b="0">
                <a:solidFill>
                  <a:schemeClr val="accent3"/>
                </a:solidFill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accent3"/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1B1347-7A68-4ACE-B37F-1473ED03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520" y="4149080"/>
            <a:ext cx="1224000" cy="288000"/>
          </a:xfrm>
        </p:spPr>
        <p:txBody>
          <a:bodyPr tIns="61200"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73B1F17C-5FA9-4095-BE16-F1D27AF3C0FA}" type="datetime1">
              <a:rPr lang="de-DE" smtClean="0"/>
              <a:t>24.11.21</a:t>
            </a:fld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754B3B78-B81B-4ED5-ACA3-C0080CAEB5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384" y="3501008"/>
            <a:ext cx="7704856" cy="360040"/>
          </a:xfrm>
        </p:spPr>
        <p:txBody>
          <a:bodyPr tIns="0" bIns="0"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AA57B943-0001-4EE2-BC7E-19C2AD07A6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384" y="3861048"/>
            <a:ext cx="7705378" cy="360040"/>
          </a:xfrm>
        </p:spPr>
        <p:txBody>
          <a:bodyPr tIns="54000"/>
          <a:lstStyle>
            <a:lvl1pPr marL="0">
              <a:lnSpc>
                <a:spcPct val="100000"/>
              </a:lnSpc>
              <a:spcBef>
                <a:spcPts val="0"/>
              </a:spcBef>
              <a:defRPr sz="1600" b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>
                <a:solidFill>
                  <a:schemeClr val="bg1"/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GB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EC03209-B71C-4EA2-8E85-611F6ECDD0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74060" y="5326768"/>
            <a:ext cx="3113045" cy="1368000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5805264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200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Inhaltsverzeichnis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55C78B-4EB7-4163-9AFB-379584AF7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40B9B0-CE08-4BA8-9371-7E637CC366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60000" indent="-360000">
              <a:buClr>
                <a:schemeClr val="accent2"/>
              </a:buClr>
              <a:buFont typeface="+mj-lt"/>
              <a:buAutoNum type="arabicPeriod"/>
              <a:defRPr b="0">
                <a:solidFill>
                  <a:schemeClr val="bg1"/>
                </a:solidFill>
              </a:defRPr>
            </a:lvl1pPr>
            <a:lvl2pPr marL="594000" indent="-234000">
              <a:buClr>
                <a:schemeClr val="accent2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594000" indent="-234000">
              <a:defRPr>
                <a:solidFill>
                  <a:schemeClr val="bg1"/>
                </a:solidFill>
              </a:defRPr>
            </a:lvl3pPr>
            <a:lvl4pPr marL="594000" indent="-234000">
              <a:defRPr>
                <a:solidFill>
                  <a:schemeClr val="bg1"/>
                </a:solidFill>
              </a:defRPr>
            </a:lvl4pPr>
            <a:lvl5pPr marL="594000" indent="-234000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 dirty="0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717C408-929E-4E8C-B88C-28B2F06D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884A15-7728-4343-928E-C0B5C25FF697}" type="datetime1">
              <a:rPr lang="de-DE" smtClean="0"/>
              <a:t>24.11.21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8013C5F2-786D-4189-8E65-965F5A563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Titel der Präsentation</a:t>
            </a:r>
            <a:endParaRPr lang="en-GB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58EE51C-00B6-4810-BBCD-FE54BCD99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C03F2F4-3D73-4946-89C6-7727ECB7DC00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5914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809D42F-46B1-42EC-A13F-2A15D3DB0C9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C1C897F-07DD-4455-A122-6270A86F6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1628800"/>
            <a:ext cx="11089232" cy="2448000"/>
          </a:xfrm>
        </p:spPr>
        <p:txBody>
          <a:bodyPr anchor="t" anchorCtr="0"/>
          <a:lstStyle>
            <a:lvl1pPr>
              <a:lnSpc>
                <a:spcPct val="100000"/>
              </a:lnSpc>
              <a:defRPr sz="4500" b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F34FC1B-C54D-4A37-8FC0-EDC2CA99C41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51384" y="112927"/>
            <a:ext cx="11089232" cy="1500187"/>
          </a:xfrm>
        </p:spPr>
        <p:txBody>
          <a:bodyPr tIns="18000"/>
          <a:lstStyle>
            <a:lvl1pPr marL="0" indent="0">
              <a:buFont typeface="+mj-lt"/>
              <a:buNone/>
              <a:defRPr sz="9000" b="0">
                <a:solidFill>
                  <a:schemeClr val="accent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9000" b="0">
                <a:solidFill>
                  <a:schemeClr val="accent2"/>
                </a:solidFill>
              </a:defRPr>
            </a:lvl9pPr>
          </a:lstStyle>
          <a:p>
            <a:pPr lvl="0"/>
            <a:r>
              <a:rPr lang="de-DE" dirty="0"/>
              <a:t>Nr.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1E5CF29-BBAA-4ACF-BCC7-35BB5F3D8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5C7F7-154A-43C5-AB12-C2FCA7F84A5E}" type="datetime1">
              <a:rPr lang="de-DE" smtClean="0"/>
              <a:t>24.11.21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236100-60E8-4E9E-86E4-6ECCB38AC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Titel der Präsentation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C66D73-6145-4EDA-B42A-178CEBC88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224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CEC7D1A-1AD3-4526-9446-CC6AACB25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384" y="476672"/>
            <a:ext cx="9936000" cy="864000"/>
          </a:xfrm>
          <a:prstGeom prst="rect">
            <a:avLst/>
          </a:prstGeom>
        </p:spPr>
        <p:txBody>
          <a:bodyPr vert="horz" lIns="0" tIns="18000" rIns="0" bIns="0" rtlCol="0" anchor="t" anchorCtr="0">
            <a:noAutofit/>
          </a:bodyPr>
          <a:lstStyle/>
          <a:p>
            <a:r>
              <a:rPr lang="de-DE" dirty="0"/>
              <a:t>Edit master title format </a:t>
            </a:r>
            <a:endParaRPr lang="en-GB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DF511AC-E4E2-4D62-AD5D-6352E3EE2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1384" y="1700808"/>
            <a:ext cx="9936000" cy="4248472"/>
          </a:xfrm>
          <a:prstGeom prst="rect">
            <a:avLst/>
          </a:prstGeom>
        </p:spPr>
        <p:txBody>
          <a:bodyPr vert="horz" lIns="0" tIns="18000" rIns="0" bIns="0" rtlCol="0">
            <a:noAutofit/>
          </a:bodyPr>
          <a:lstStyle/>
          <a:p>
            <a:pPr lvl="0"/>
            <a:r>
              <a:rPr lang="de-DE" dirty="0"/>
              <a:t>Edit master text format</a:t>
            </a:r>
          </a:p>
          <a:p>
            <a:pPr lvl="1"/>
            <a:r>
              <a:rPr lang="de-DE" dirty="0"/>
              <a:t>Second level</a:t>
            </a:r>
          </a:p>
          <a:p>
            <a:pPr lvl="2"/>
            <a:r>
              <a:rPr lang="de-DE" dirty="0"/>
              <a:t>Third level</a:t>
            </a:r>
          </a:p>
          <a:p>
            <a:pPr lvl="3"/>
            <a:r>
              <a:rPr lang="de-DE" dirty="0"/>
              <a:t>Fourth level</a:t>
            </a:r>
          </a:p>
          <a:p>
            <a:pPr lvl="4"/>
            <a:r>
              <a:rPr lang="de-DE" dirty="0"/>
              <a:t>Fifth level</a:t>
            </a:r>
          </a:p>
          <a:p>
            <a:pPr lvl="5"/>
            <a:r>
              <a:rPr lang="de-DE" dirty="0"/>
              <a:t>Sixth level</a:t>
            </a:r>
          </a:p>
          <a:p>
            <a:pPr lvl="6"/>
            <a:r>
              <a:rPr lang="de-DE" dirty="0"/>
              <a:t>Seventh level</a:t>
            </a:r>
          </a:p>
          <a:p>
            <a:pPr lvl="7"/>
            <a:r>
              <a:rPr lang="de-DE" dirty="0"/>
              <a:t>Eighth level</a:t>
            </a:r>
          </a:p>
          <a:p>
            <a:pPr lvl="8"/>
            <a:r>
              <a:rPr lang="de-DE" dirty="0"/>
              <a:t>Ninth level</a:t>
            </a:r>
          </a:p>
          <a:p>
            <a:pPr lvl="4"/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A97232-DFF6-486E-A4CE-4FA70C5CBB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520" y="6381328"/>
            <a:ext cx="792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703BE9-BA26-47EA-B9C6-CB718202C27E}" type="datetime1">
              <a:rPr lang="de-DE" smtClean="0"/>
              <a:t>24.11.21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6C2777-E81C-4B10-B2BA-4D5DABDF80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19536" y="6381328"/>
            <a:ext cx="4320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5917DF-0349-437A-A790-72D2C840E6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1384" y="6381328"/>
            <a:ext cx="288000" cy="216000"/>
          </a:xfrm>
          <a:prstGeom prst="rect">
            <a:avLst/>
          </a:prstGeom>
        </p:spPr>
        <p:txBody>
          <a:bodyPr vert="horz" lIns="0" tIns="50400" rIns="0" bIns="0" rtlCol="0" anchor="t" anchorCtr="0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3F2F4-3D73-4946-89C6-7727ECB7DC0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8448" y="6057542"/>
            <a:ext cx="1656184" cy="64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28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72" r:id="rId3"/>
    <p:sldLayoutId id="2147483652" r:id="rId4"/>
    <p:sldLayoutId id="2147483650" r:id="rId5"/>
    <p:sldLayoutId id="2147483660" r:id="rId6"/>
    <p:sldLayoutId id="2147483667" r:id="rId7"/>
    <p:sldLayoutId id="2147483666" r:id="rId8"/>
    <p:sldLayoutId id="2147483651" r:id="rId9"/>
    <p:sldLayoutId id="2147483664" r:id="rId10"/>
    <p:sldLayoutId id="2147483661" r:id="rId11"/>
    <p:sldLayoutId id="2147483662" r:id="rId12"/>
    <p:sldLayoutId id="2147483663" r:id="rId13"/>
    <p:sldLayoutId id="2147483670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600"/>
        </a:spcBef>
        <a:buFontTx/>
        <a:buNone/>
        <a:defRPr sz="2000" b="1" kern="120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34000" indent="-234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360000" algn="l" defTabSz="914400" rtl="0" eaLnBrk="1" latinLnBrk="0" hangingPunct="1">
        <a:lnSpc>
          <a:spcPct val="114000"/>
        </a:lnSpc>
        <a:spcBef>
          <a:spcPts val="600"/>
        </a:spcBef>
        <a:buClr>
          <a:schemeClr val="accent2"/>
        </a:buClr>
        <a:buFont typeface="+mj-lt"/>
        <a:buAutoNum type="arabicPeriod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594000" indent="-234000" algn="l" defTabSz="914400" rtl="0" eaLnBrk="1" latinLnBrk="0" hangingPunct="1">
        <a:lnSpc>
          <a:spcPct val="114000"/>
        </a:lnSpc>
        <a:spcBef>
          <a:spcPts val="600"/>
        </a:spcBef>
        <a:buClr>
          <a:srgbClr val="C0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>
            <a:extLst>
              <a:ext uri="{FF2B5EF4-FFF2-40B4-BE49-F238E27FC236}">
                <a16:creationId xmlns:a16="http://schemas.microsoft.com/office/drawing/2014/main" id="{FF6F3ACB-E5B2-4F09-998E-035BD106EE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Headline</a:t>
            </a:r>
            <a:br>
              <a:rPr lang="de-DE" dirty="0"/>
            </a:br>
            <a:r>
              <a:rPr lang="de-DE" dirty="0" err="1"/>
              <a:t>leftsided alignment </a:t>
            </a:r>
            <a:endParaRPr lang="en-GB" dirty="0"/>
          </a:p>
        </p:txBody>
      </p:sp>
      <p:sp>
        <p:nvSpPr>
          <p:cNvPr id="18" name="Untertitel 17">
            <a:extLst>
              <a:ext uri="{FF2B5EF4-FFF2-40B4-BE49-F238E27FC236}">
                <a16:creationId xmlns:a16="http://schemas.microsoft.com/office/drawing/2014/main" id="{464994C8-4928-4625-A312-7FA41BDA07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Subtitle 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8CE285-00CC-4410-87CA-BEADEEFFFB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1384" y="4149080"/>
            <a:ext cx="7704856" cy="288000"/>
          </a:xfrm>
        </p:spPr>
        <p:txBody>
          <a:bodyPr/>
          <a:lstStyle/>
          <a:p>
            <a:r>
              <a:rPr lang="de-DE" dirty="0"/>
              <a:t>Date </a:t>
            </a:r>
            <a:endParaRPr lang="en-GB" dirty="0"/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5E4F06A7-FE5B-48C9-8335-BDA2001AB1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Author</a:t>
            </a:r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FA1B9125-6F9B-4A4A-B985-9544002A418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Place</a:t>
            </a:r>
          </a:p>
        </p:txBody>
      </p:sp>
    </p:spTree>
    <p:extLst>
      <p:ext uri="{BB962C8B-B14F-4D97-AF65-F5344CB8AC3E}">
        <p14:creationId xmlns:p14="http://schemas.microsoft.com/office/powerpoint/2010/main" val="1333752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FDEB2B-5069-4FAE-93BF-9F61A928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Here is a </a:t>
            </a:r>
            <a:r>
              <a:rPr lang="en-GB" dirty="0"/>
              <a:t>headline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6995238-F575-47B2-90F1-46D8E7178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879AE-C85E-4D40-9023-42BEEBD46D19}" type="datetime1">
              <a:rPr lang="de-DE" smtClean="0"/>
              <a:t>24.11.21</a:t>
            </a:fld>
            <a:endParaRPr lang="en-GB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86615DC3-E44A-4F6E-B8B6-0546A02853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Caption: Fira Sans Regular,</a:t>
            </a:r>
            <a:br>
              <a:rPr lang="de-DE" dirty="0"/>
            </a:br>
            <a:r>
              <a:rPr lang="de-DE" dirty="0"/>
              <a:t>Text color BIH Dark gray, font size at least 14 pt. </a:t>
            </a:r>
            <a:endParaRPr lang="en-GB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E82CC85A-21C3-4698-BA5D-5AF98664D6B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/>
              <a:t>Caption: Fira Sans Regular,</a:t>
            </a:r>
            <a:br>
              <a:rPr lang="de-DE" dirty="0"/>
            </a:br>
            <a:r>
              <a:rPr lang="de-DE" dirty="0"/>
              <a:t>Text color BIH Dark gray, font size at least 14 pt.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0EB3349E-268B-41CD-B3D2-46D640C89A3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Caption: Fira Sans Regular,</a:t>
            </a:r>
            <a:br>
              <a:rPr lang="de-DE" dirty="0"/>
            </a:br>
            <a:r>
              <a:rPr lang="de-DE" dirty="0"/>
              <a:t>Text color BIH Dark gray, font size at least 14 pt.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1AACA93-E393-4C34-AE5F-6488AC8EE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98DBB5C-DD7B-49F6-A65C-AE736A940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10</a:t>
            </a:fld>
            <a:endParaRPr lang="en-GB"/>
          </a:p>
        </p:txBody>
      </p:sp>
      <p:pic>
        <p:nvPicPr>
          <p:cNvPr id="19" name="Bildplatzhalter 18">
            <a:extLst>
              <a:ext uri="{FF2B5EF4-FFF2-40B4-BE49-F238E27FC236}">
                <a16:creationId xmlns:a16="http://schemas.microsoft.com/office/drawing/2014/main" id="{1816F90B-A162-4B01-8933-D02536DCF32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9" r="7769"/>
          <a:stretch>
            <a:fillRect/>
          </a:stretch>
        </p:blipFill>
        <p:spPr/>
      </p:pic>
      <p:pic>
        <p:nvPicPr>
          <p:cNvPr id="21" name="Bildplatzhalter 20">
            <a:extLst>
              <a:ext uri="{FF2B5EF4-FFF2-40B4-BE49-F238E27FC236}">
                <a16:creationId xmlns:a16="http://schemas.microsoft.com/office/drawing/2014/main" id="{894956B5-1227-4CBF-A3C6-96578C2A8EC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9" r="7769"/>
          <a:stretch>
            <a:fillRect/>
          </a:stretch>
        </p:blipFill>
        <p:spPr/>
      </p:pic>
      <p:pic>
        <p:nvPicPr>
          <p:cNvPr id="23" name="Bildplatzhalter 22">
            <a:extLst>
              <a:ext uri="{FF2B5EF4-FFF2-40B4-BE49-F238E27FC236}">
                <a16:creationId xmlns:a16="http://schemas.microsoft.com/office/drawing/2014/main" id="{BD68AB0D-E99F-4C30-81DE-E0B15DB6032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9" r="776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15494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0F1142F2-C249-4F57-9265-9E1106280B7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21834692"/>
              </p:ext>
            </p:extLst>
          </p:nvPr>
        </p:nvGraphicFramePr>
        <p:xfrm>
          <a:off x="550863" y="1700213"/>
          <a:ext cx="5329236" cy="39888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3387183132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340375808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1824950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sz="2000" b="1" dirty="0" err="1">
                          <a:solidFill>
                            <a:schemeClr val="bg1"/>
                          </a:solidFill>
                        </a:rPr>
                        <a:t>Column </a:t>
                      </a:r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 err="1">
                          <a:solidFill>
                            <a:schemeClr val="bg1"/>
                          </a:solidFill>
                        </a:rPr>
                        <a:t>Column </a:t>
                      </a:r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marL="72000" marR="72000" marT="180000" marB="180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1" dirty="0" err="1">
                          <a:solidFill>
                            <a:schemeClr val="bg1"/>
                          </a:solidFill>
                        </a:rPr>
                        <a:t>Column </a:t>
                      </a:r>
                      <a:r>
                        <a:rPr lang="en-GB" sz="2000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marL="72000" marR="72000" marT="180000" marB="180000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47355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4694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85239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04929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61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6350" cap="flat" cmpd="sng" algn="ctr">
                      <a:noFill/>
                      <a:prstDash val="solid"/>
                      <a:miter lim="800000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b="0" dirty="0" err="1">
                          <a:solidFill>
                            <a:schemeClr val="tx1"/>
                          </a:solidFill>
                        </a:rPr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80000" marB="180000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952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97024954"/>
                  </a:ext>
                </a:extLst>
              </a:tr>
            </a:tbl>
          </a:graphicData>
        </a:graphic>
      </p:graphicFrame>
      <p:sp>
        <p:nvSpPr>
          <p:cNvPr id="30" name="Inhaltsplatzhalter 29">
            <a:extLst>
              <a:ext uri="{FF2B5EF4-FFF2-40B4-BE49-F238E27FC236}">
                <a16:creationId xmlns:a16="http://schemas.microsoft.com/office/drawing/2014/main" id="{C1D324A5-228E-415A-A5D0-6E1B408DF58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en-GB" dirty="0"/>
              <a:t>The </a:t>
            </a:r>
            <a:r>
              <a:rPr lang="en-GB" dirty="0" err="1"/>
              <a:t>table is preformatted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It </a:t>
            </a:r>
            <a:r>
              <a:rPr lang="en-GB" dirty="0" err="1"/>
              <a:t>can </a:t>
            </a:r>
            <a:r>
              <a:rPr lang="en-GB" dirty="0"/>
              <a:t>be </a:t>
            </a:r>
            <a:r>
              <a:rPr lang="en-GB" dirty="0" err="1"/>
              <a:t>copied to any place for free use.</a:t>
            </a:r>
          </a:p>
        </p:txBody>
      </p:sp>
      <p:sp>
        <p:nvSpPr>
          <p:cNvPr id="23" name="Titel 22">
            <a:extLst>
              <a:ext uri="{FF2B5EF4-FFF2-40B4-BE49-F238E27FC236}">
                <a16:creationId xmlns:a16="http://schemas.microsoft.com/office/drawing/2014/main" id="{EB6B2DCC-2774-4A21-B321-65862FD9D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slide</a:t>
            </a:r>
            <a:br>
              <a:rPr lang="de-DE" dirty="0"/>
            </a:br>
            <a:r>
              <a:rPr lang="de-DE" b="0" dirty="0"/>
              <a:t>Layout: "Two contents </a:t>
            </a:r>
            <a:endParaRPr lang="en-GB" b="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6C4D059-E837-4FA3-BF03-27F73F3F8B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3520" y="6381328"/>
            <a:ext cx="792000" cy="216000"/>
          </a:xfrm>
        </p:spPr>
        <p:txBody>
          <a:bodyPr/>
          <a:lstStyle/>
          <a:p>
            <a:fld id="{68E8BA46-AE6F-4934-AF31-E3D3C05D3533}" type="datetime1">
              <a:rPr lang="de-DE" smtClean="0"/>
              <a:t>24.11.21</a:t>
            </a:fld>
            <a:endParaRPr lang="en-GB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5FE0969-7323-446E-AB40-BC595FBA8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19536" y="6381328"/>
            <a:ext cx="4320000" cy="216000"/>
          </a:xfrm>
        </p:spPr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B433DD7-079B-4826-B877-983BFD91D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1384" y="6381328"/>
            <a:ext cx="288000" cy="216000"/>
          </a:xfrm>
        </p:spPr>
        <p:txBody>
          <a:bodyPr/>
          <a:lstStyle/>
          <a:p>
            <a:fld id="{0C03F2F4-3D73-4946-89C6-7727ECB7DC0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2819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le 7">
            <a:extLst>
              <a:ext uri="{FF2B5EF4-FFF2-40B4-BE49-F238E27FC236}">
                <a16:creationId xmlns:a16="http://schemas.microsoft.com/office/drawing/2014/main" id="{CEE07F41-841C-4900-8B55-6C67624969E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15439977"/>
              </p:ext>
            </p:extLst>
          </p:nvPr>
        </p:nvGraphicFramePr>
        <p:xfrm>
          <a:off x="550863" y="1700213"/>
          <a:ext cx="5329236" cy="35568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776412">
                  <a:extLst>
                    <a:ext uri="{9D8B030D-6E8A-4147-A177-3AD203B41FA5}">
                      <a16:colId xmlns:a16="http://schemas.microsoft.com/office/drawing/2014/main" val="617287948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856608197"/>
                    </a:ext>
                  </a:extLst>
                </a:gridCol>
                <a:gridCol w="1776412">
                  <a:extLst>
                    <a:ext uri="{9D8B030D-6E8A-4147-A177-3AD203B41FA5}">
                      <a16:colId xmlns:a16="http://schemas.microsoft.com/office/drawing/2014/main" val="2411517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Column </a:t>
                      </a:r>
                      <a:r>
                        <a:rPr lang="en-GB" sz="2000" dirty="0"/>
                        <a:t>1</a:t>
                      </a: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Column </a:t>
                      </a:r>
                      <a:r>
                        <a:rPr lang="en-GB" sz="2000" dirty="0"/>
                        <a:t>2</a:t>
                      </a: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Column </a:t>
                      </a:r>
                      <a:r>
                        <a:rPr lang="en-GB" sz="2000" dirty="0"/>
                        <a:t>3</a:t>
                      </a: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1855495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bg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284701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135308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3880731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2678693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tc>
                  <a:txBody>
                    <a:bodyPr/>
                    <a:lstStyle/>
                    <a:p>
                      <a:r>
                        <a:rPr lang="en-GB" sz="2000" dirty="0" err="1"/>
                        <a:t>Line</a:t>
                      </a:r>
                      <a:endParaRPr lang="en-GB" sz="2000" b="0" dirty="0">
                        <a:solidFill>
                          <a:schemeClr val="tx1"/>
                        </a:solidFill>
                      </a:endParaRPr>
                    </a:p>
                  </a:txBody>
                  <a:tcPr marL="72000" marR="72000" marT="144000" marB="144000"/>
                </a:tc>
                <a:extLst>
                  <a:ext uri="{0D108BD9-81ED-4DB2-BD59-A6C34878D82A}">
                    <a16:rowId xmlns:a16="http://schemas.microsoft.com/office/drawing/2014/main" val="1502543894"/>
                  </a:ext>
                </a:extLst>
              </a:tr>
            </a:tbl>
          </a:graphicData>
        </a:graphic>
      </p:graphicFrame>
      <p:sp>
        <p:nvSpPr>
          <p:cNvPr id="43" name="Inhaltsplatzhalter 42">
            <a:extLst>
              <a:ext uri="{FF2B5EF4-FFF2-40B4-BE49-F238E27FC236}">
                <a16:creationId xmlns:a16="http://schemas.microsoft.com/office/drawing/2014/main" id="{F2B4BAE3-00F8-4BF9-9A50-56468C7942E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/>
              <a:t>Formatting </a:t>
            </a:r>
            <a:r>
              <a:rPr lang="en-GB" dirty="0" err="1"/>
              <a:t>table with default options</a:t>
            </a:r>
            <a:r>
              <a:rPr lang="en-GB" dirty="0"/>
              <a:t>:</a:t>
            </a:r>
          </a:p>
          <a:p>
            <a:pPr lvl="2"/>
            <a:r>
              <a:rPr lang="en-GB" dirty="0" err="1"/>
              <a:t>Insert table </a:t>
            </a:r>
            <a:endParaRPr lang="en-GB" dirty="0"/>
          </a:p>
          <a:p>
            <a:pPr lvl="2"/>
            <a:r>
              <a:rPr lang="en-GB" dirty="0" err="1"/>
              <a:t>Select Bright style </a:t>
            </a:r>
            <a:r>
              <a:rPr lang="en-GB" dirty="0"/>
              <a:t>2 - </a:t>
            </a:r>
            <a:r>
              <a:rPr lang="en-GB" dirty="0" err="1"/>
              <a:t>Accent </a:t>
            </a:r>
            <a:r>
              <a:rPr lang="en-GB" dirty="0"/>
              <a:t>2,</a:t>
            </a:r>
            <a:br>
              <a:rPr lang="en-GB" dirty="0"/>
            </a:br>
            <a:r>
              <a:rPr lang="en-GB" dirty="0" err="1"/>
              <a:t>under </a:t>
            </a:r>
            <a:r>
              <a:rPr lang="en-GB" dirty="0"/>
              <a:t>"</a:t>
            </a:r>
            <a:r>
              <a:rPr lang="en-GB" dirty="0" err="1"/>
              <a:t>Design</a:t>
            </a:r>
            <a:r>
              <a:rPr lang="en-GB" dirty="0"/>
              <a:t>" - "</a:t>
            </a:r>
            <a:r>
              <a:rPr lang="en-GB" dirty="0" err="1"/>
              <a:t>Table Style Sheets</a:t>
            </a:r>
          </a:p>
          <a:p>
            <a:pPr lvl="2"/>
            <a:r>
              <a:rPr lang="en-GB" dirty="0" err="1"/>
              <a:t>Select table</a:t>
            </a:r>
            <a:r>
              <a:rPr lang="en-GB" dirty="0"/>
              <a:t>:</a:t>
            </a:r>
          </a:p>
          <a:p>
            <a:pPr lvl="3"/>
            <a:r>
              <a:rPr lang="en-GB" dirty="0" err="1"/>
              <a:t>Select font size </a:t>
            </a:r>
            <a:r>
              <a:rPr lang="en-GB" dirty="0"/>
              <a:t>20 pt </a:t>
            </a:r>
          </a:p>
          <a:p>
            <a:pPr lvl="3"/>
            <a:r>
              <a:rPr lang="en-GB" dirty="0" err="1"/>
              <a:t>under Text options settings for </a:t>
            </a:r>
            <a:br>
              <a:rPr lang="en-GB" dirty="0"/>
            </a:br>
            <a:r>
              <a:rPr lang="en-GB" dirty="0"/>
              <a:t>- </a:t>
            </a:r>
            <a:r>
              <a:rPr lang="en-GB" dirty="0" err="1"/>
              <a:t>left </a:t>
            </a:r>
            <a:r>
              <a:rPr lang="en-GB" dirty="0"/>
              <a:t>and </a:t>
            </a:r>
            <a:r>
              <a:rPr lang="en-GB" dirty="0" err="1"/>
              <a:t>right </a:t>
            </a:r>
            <a:r>
              <a:rPr lang="en-GB" dirty="0"/>
              <a:t>margin: 0.20 cm</a:t>
            </a:r>
            <a:br>
              <a:rPr lang="en-GB" dirty="0"/>
            </a:br>
            <a:r>
              <a:rPr lang="en-GB" dirty="0"/>
              <a:t>- </a:t>
            </a:r>
            <a:r>
              <a:rPr lang="en-GB" dirty="0" err="1"/>
              <a:t>bottom </a:t>
            </a:r>
            <a:r>
              <a:rPr lang="en-GB" dirty="0"/>
              <a:t>and </a:t>
            </a:r>
            <a:r>
              <a:rPr lang="en-GB" dirty="0" err="1"/>
              <a:t>top </a:t>
            </a:r>
            <a:r>
              <a:rPr lang="en-GB" dirty="0"/>
              <a:t>margin: 0.40 cm</a:t>
            </a:r>
          </a:p>
          <a:p>
            <a:pPr lvl="2"/>
            <a:endParaRPr lang="en-GB" dirty="0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AF188598-9822-4325-9663-F20999226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Table formatted with default options </a:t>
            </a:r>
            <a:endParaRPr lang="en-GB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94216C1-B525-4204-8C52-306C01A1C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83520" y="6381328"/>
            <a:ext cx="792000" cy="216000"/>
          </a:xfrm>
        </p:spPr>
        <p:txBody>
          <a:bodyPr/>
          <a:lstStyle/>
          <a:p>
            <a:fld id="{696BB57F-7BE5-416B-8911-2B731DC81AF7}" type="datetime1">
              <a:rPr lang="de-DE" smtClean="0"/>
              <a:t>24.11.21</a:t>
            </a:fld>
            <a:endParaRPr lang="en-GB"/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D94C392-0689-4437-824B-87636863F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19536" y="6381328"/>
            <a:ext cx="4320000" cy="216000"/>
          </a:xfrm>
        </p:spPr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92DEDC9-76AB-4F83-B820-9D2F64FC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1384" y="6381328"/>
            <a:ext cx="288000" cy="216000"/>
          </a:xfrm>
        </p:spPr>
        <p:txBody>
          <a:bodyPr/>
          <a:lstStyle/>
          <a:p>
            <a:fld id="{0C03F2F4-3D73-4946-89C6-7727ECB7DC0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913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BBA5FF-6A77-4920-AB15-0F2719B0D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115D27-B580-4C4C-816B-6B595D361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Item lorem ipsum</a:t>
            </a:r>
          </a:p>
          <a:p>
            <a:r>
              <a:rPr lang="en-GB" dirty="0"/>
              <a:t>Item </a:t>
            </a:r>
            <a:r>
              <a:rPr lang="en-GB" dirty="0" err="1"/>
              <a:t>dolor </a:t>
            </a:r>
            <a:endParaRPr lang="en-GB" dirty="0"/>
          </a:p>
          <a:p>
            <a:r>
              <a:rPr lang="en-GB" dirty="0"/>
              <a:t>Item lorem ipsum </a:t>
            </a:r>
            <a:r>
              <a:rPr lang="en-GB" dirty="0" err="1"/>
              <a:t>dolor </a:t>
            </a:r>
            <a:endParaRPr lang="en-GB" dirty="0"/>
          </a:p>
          <a:p>
            <a:pPr lvl="1"/>
            <a:r>
              <a:rPr lang="en-GB" dirty="0"/>
              <a:t>Subitem</a:t>
            </a:r>
          </a:p>
          <a:p>
            <a:pPr lvl="1"/>
            <a:r>
              <a:rPr lang="en-GB" dirty="0"/>
              <a:t>Subitem</a:t>
            </a:r>
          </a:p>
          <a:p>
            <a:r>
              <a:rPr lang="en-GB" dirty="0"/>
              <a:t>Item lorem ipsum</a:t>
            </a:r>
          </a:p>
          <a:p>
            <a:r>
              <a:rPr lang="en-GB" dirty="0"/>
              <a:t>Item</a:t>
            </a:r>
          </a:p>
          <a:p>
            <a:r>
              <a:rPr lang="en-GB" dirty="0"/>
              <a:t>Item lorem ipsum </a:t>
            </a:r>
            <a:r>
              <a:rPr lang="en-GB" dirty="0" err="1"/>
              <a:t>dolor 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4CDFA8B-CDC3-4277-AA51-EEA9FB86A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18D67-0B9A-44EA-8F8B-5B18B908092B}" type="datetime1">
              <a:rPr lang="de-DE" smtClean="0"/>
              <a:t>24.11.21</a:t>
            </a:fld>
            <a:endParaRPr lang="en-GB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42147DA-C8FC-4F83-B12A-E86D0A2C7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016B8E7D-6CE9-4B72-A88F-01AE54831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00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A98934-E6B7-4C81-BE79-B469C6A1E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Text </a:t>
            </a:r>
            <a:r>
              <a:rPr lang="de-DE" dirty="0" err="1"/>
              <a:t>formatting with the help of list layers</a:t>
            </a:r>
            <a:br>
              <a:rPr lang="de-DE" dirty="0"/>
            </a:br>
            <a:r>
              <a:rPr lang="de-DE" b="0" dirty="0"/>
              <a:t>Optional </a:t>
            </a:r>
            <a:r>
              <a:rPr lang="de-DE" b="0" dirty="0" err="1"/>
              <a:t>heading line</a:t>
            </a:r>
            <a:r>
              <a:rPr lang="de-DE" b="0" dirty="0"/>
              <a:t>, also </a:t>
            </a:r>
            <a:r>
              <a:rPr lang="de-DE" b="0" dirty="0" err="1"/>
              <a:t>possible </a:t>
            </a:r>
            <a:r>
              <a:rPr lang="de-DE" b="0" dirty="0"/>
              <a:t>in </a:t>
            </a:r>
            <a:r>
              <a:rPr lang="de-DE" b="0" dirty="0" err="1"/>
              <a:t>regular </a:t>
            </a:r>
            <a:endParaRPr lang="en-GB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FC9E72-F6C6-47C4-820D-16F37016C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e-DE" dirty="0"/>
              <a:t>In </a:t>
            </a:r>
            <a:r>
              <a:rPr lang="de-DE" dirty="0" err="1"/>
              <a:t>the </a:t>
            </a:r>
            <a:r>
              <a:rPr lang="de-DE" dirty="0"/>
              <a:t>"Home" </a:t>
            </a:r>
            <a:r>
              <a:rPr lang="de-DE" dirty="0" err="1"/>
              <a:t>tab, </a:t>
            </a:r>
            <a:r>
              <a:rPr lang="de-DE" dirty="0"/>
              <a:t>in </a:t>
            </a:r>
            <a:r>
              <a:rPr lang="de-DE" dirty="0" err="1"/>
              <a:t>the </a:t>
            </a:r>
            <a:r>
              <a:rPr lang="de-DE" dirty="0"/>
              <a:t>"Paragraph" </a:t>
            </a:r>
            <a:r>
              <a:rPr lang="de-DE" dirty="0" err="1"/>
              <a:t>group</a:t>
            </a:r>
            <a:r>
              <a:rPr lang="de-DE" dirty="0"/>
              <a:t>, </a:t>
            </a:r>
          </a:p>
          <a:p>
            <a:pPr lvl="1"/>
            <a:r>
              <a:rPr lang="de-DE" dirty="0" err="1"/>
              <a:t>apply the </a:t>
            </a:r>
            <a:r>
              <a:rPr lang="de-DE" dirty="0"/>
              <a:t>"</a:t>
            </a:r>
            <a:r>
              <a:rPr lang="de-DE" dirty="0" err="1"/>
              <a:t>Increase list level</a:t>
            </a:r>
            <a:r>
              <a:rPr lang="de-DE" dirty="0"/>
              <a:t>" </a:t>
            </a:r>
            <a:r>
              <a:rPr lang="de-DE" dirty="0" err="1"/>
              <a:t>function </a:t>
            </a:r>
            <a:r>
              <a:rPr lang="de-DE" dirty="0"/>
              <a:t>(</a:t>
            </a:r>
            <a:r>
              <a:rPr lang="de-DE" dirty="0" err="1"/>
              <a:t>increase the indent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Subheading [1st level]</a:t>
            </a:r>
          </a:p>
          <a:p>
            <a:pPr lvl="1"/>
            <a:r>
              <a:rPr lang="de-DE" dirty="0"/>
              <a:t>Standard text [2nd level - 1 × "Enlarge indent"]</a:t>
            </a:r>
          </a:p>
          <a:p>
            <a:pPr lvl="2"/>
            <a:r>
              <a:rPr lang="de-DE" dirty="0"/>
              <a:t>Enumeration 1 [3rd level - 2 × "Increase indent"]</a:t>
            </a:r>
          </a:p>
          <a:p>
            <a:pPr lvl="3"/>
            <a:r>
              <a:rPr lang="de-DE" dirty="0"/>
              <a:t>Enumeration 2 [4th level - 3 × "Increase indent"]</a:t>
            </a:r>
          </a:p>
          <a:p>
            <a:pPr lvl="4"/>
            <a:r>
              <a:rPr lang="de-DE" dirty="0"/>
              <a:t>Numbering [5th level - 4 × "Increase indent"]</a:t>
            </a:r>
          </a:p>
          <a:p>
            <a:pPr lvl="5"/>
            <a:r>
              <a:rPr lang="de-DE" dirty="0"/>
              <a:t>Enumeration by numbering [6th level - 5 × "Increase indent"]</a:t>
            </a:r>
          </a:p>
          <a:p>
            <a:pPr lvl="6"/>
            <a:r>
              <a:rPr lang="de-DE" dirty="0"/>
              <a:t>All other levels like level 6 </a:t>
            </a:r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C264BF-735F-4E44-A202-6932A6EA2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21AFF-057E-466F-9447-D0F115EEDBDF}" type="datetime1">
              <a:rPr lang="de-DE" smtClean="0"/>
              <a:t>24.11.21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44A8AF-B6F4-4BFF-8E65-B08AB5AF5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647A25-076F-4E97-9C64-D0BEA1B29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340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2F86AE-7A64-4D89-9C72-FED7B96A5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Here is a headline Lorem Ipsum</a:t>
            </a:r>
            <a:br>
              <a:rPr lang="de-DE" dirty="0"/>
            </a:br>
            <a:r>
              <a:rPr lang="de-DE" b="0" dirty="0"/>
              <a:t>Here is an optional subheadline </a:t>
            </a:r>
            <a:endParaRPr lang="en-GB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C3382C-3784-4415-8A7C-A0AB4C22D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Intermediate headline Fira </a:t>
            </a:r>
            <a:r>
              <a:rPr lang="en-GB" dirty="0"/>
              <a:t>Sans Bold, </a:t>
            </a:r>
            <a:r>
              <a:rPr lang="en-GB" dirty="0" err="1"/>
              <a:t>text color purple</a:t>
            </a:r>
            <a:r>
              <a:rPr lang="en-GB" dirty="0"/>
              <a:t>, </a:t>
            </a:r>
            <a:r>
              <a:rPr lang="en-GB" dirty="0" err="1"/>
              <a:t>font size we body text. </a:t>
            </a:r>
            <a:endParaRPr lang="en-GB" dirty="0"/>
          </a:p>
          <a:p>
            <a:pPr lvl="1"/>
            <a:r>
              <a:rPr lang="en-GB" dirty="0" err="1"/>
              <a:t>Body text</a:t>
            </a:r>
            <a:r>
              <a:rPr lang="en-GB" dirty="0"/>
              <a:t>: </a:t>
            </a:r>
            <a:r>
              <a:rPr lang="en-GB" dirty="0" err="1"/>
              <a:t>Fira </a:t>
            </a:r>
            <a:r>
              <a:rPr lang="en-GB" dirty="0"/>
              <a:t>Sans Regular, </a:t>
            </a:r>
            <a:r>
              <a:rPr lang="en-GB" dirty="0" err="1"/>
              <a:t>text color </a:t>
            </a:r>
            <a:r>
              <a:rPr lang="en-GB" dirty="0"/>
              <a:t>BIH </a:t>
            </a:r>
            <a:r>
              <a:rPr lang="en-GB" dirty="0" err="1"/>
              <a:t>Dark Gray</a:t>
            </a:r>
            <a:r>
              <a:rPr lang="en-GB" dirty="0"/>
              <a:t>, </a:t>
            </a:r>
            <a:r>
              <a:rPr lang="en-GB" dirty="0" err="1"/>
              <a:t>font size at least </a:t>
            </a:r>
            <a:r>
              <a:rPr lang="en-GB" dirty="0"/>
              <a:t>20 pt. </a:t>
            </a:r>
            <a:br>
              <a:rPr lang="en-GB" dirty="0"/>
            </a:br>
            <a:r>
              <a:rPr lang="en-GB" dirty="0"/>
              <a:t>The </a:t>
            </a:r>
            <a:r>
              <a:rPr lang="en-GB" dirty="0" err="1"/>
              <a:t>line spacing is </a:t>
            </a:r>
            <a:r>
              <a:rPr lang="en-GB" dirty="0"/>
              <a:t>1.4 times the </a:t>
            </a:r>
            <a:r>
              <a:rPr lang="en-GB" dirty="0" err="1"/>
              <a:t>font size</a:t>
            </a:r>
            <a:r>
              <a:rPr lang="en-GB" dirty="0"/>
              <a:t>, </a:t>
            </a:r>
            <a:r>
              <a:rPr lang="en-GB" dirty="0" err="1"/>
              <a:t>for example, at </a:t>
            </a:r>
            <a:r>
              <a:rPr lang="en-GB" dirty="0"/>
              <a:t>20 pt the </a:t>
            </a:r>
            <a:r>
              <a:rPr lang="en-GB" dirty="0" err="1"/>
              <a:t>line spacing is </a:t>
            </a:r>
            <a:r>
              <a:rPr lang="en-GB" dirty="0"/>
              <a:t>28 pt. </a:t>
            </a:r>
            <a:r>
              <a:rPr lang="en-GB" dirty="0" err="1"/>
              <a:t>If the </a:t>
            </a:r>
            <a:r>
              <a:rPr lang="en-GB" dirty="0"/>
              <a:t>text does </a:t>
            </a:r>
            <a:r>
              <a:rPr lang="en-GB" dirty="0" err="1"/>
              <a:t>not fit </a:t>
            </a:r>
            <a:r>
              <a:rPr lang="en-GB" dirty="0"/>
              <a:t>on one slide </a:t>
            </a:r>
            <a:r>
              <a:rPr lang="en-GB" dirty="0" err="1"/>
              <a:t>with a minimum size of </a:t>
            </a:r>
            <a:r>
              <a:rPr lang="en-GB" dirty="0"/>
              <a:t>20 pt </a:t>
            </a:r>
            <a:br>
              <a:rPr lang="en-GB" dirty="0"/>
            </a:br>
            <a:r>
              <a:rPr lang="en-GB" dirty="0" err="1"/>
              <a:t>a slide</a:t>
            </a:r>
            <a:r>
              <a:rPr lang="en-GB" dirty="0"/>
              <a:t>, </a:t>
            </a:r>
            <a:r>
              <a:rPr lang="en-GB" dirty="0" err="1"/>
              <a:t>another slide is to be used</a:t>
            </a:r>
            <a:r>
              <a:rPr lang="en-GB" dirty="0"/>
              <a:t>. </a:t>
            </a:r>
            <a:r>
              <a:rPr lang="en-GB" dirty="0" err="1"/>
              <a:t>The </a:t>
            </a:r>
            <a:r>
              <a:rPr lang="en-GB" dirty="0"/>
              <a:t>"</a:t>
            </a:r>
            <a:r>
              <a:rPr lang="en-GB" dirty="0" err="1"/>
              <a:t>spacing after</a:t>
            </a:r>
            <a:r>
              <a:rPr lang="en-GB" dirty="0"/>
              <a:t>" is </a:t>
            </a:r>
            <a:r>
              <a:rPr lang="en-GB" dirty="0" err="1"/>
              <a:t>always </a:t>
            </a:r>
            <a:r>
              <a:rPr lang="en-GB" dirty="0"/>
              <a:t>6 pt.</a:t>
            </a:r>
          </a:p>
          <a:p>
            <a:pPr lvl="2"/>
            <a:r>
              <a:rPr lang="en-GB" dirty="0" err="1"/>
              <a:t>Bullet </a:t>
            </a:r>
            <a:r>
              <a:rPr lang="en-GB" dirty="0"/>
              <a:t>1. </a:t>
            </a:r>
            <a:r>
              <a:rPr lang="en-GB" dirty="0" err="1"/>
              <a:t>level</a:t>
            </a:r>
            <a:r>
              <a:rPr lang="en-GB" dirty="0"/>
              <a:t>: </a:t>
            </a:r>
            <a:r>
              <a:rPr lang="en-GB" dirty="0" err="1"/>
              <a:t>Text color </a:t>
            </a:r>
            <a:r>
              <a:rPr lang="en-GB" dirty="0"/>
              <a:t>BIH </a:t>
            </a:r>
            <a:r>
              <a:rPr lang="en-GB" dirty="0" err="1"/>
              <a:t>Dark gray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 err="1"/>
              <a:t>Fira </a:t>
            </a:r>
            <a:r>
              <a:rPr lang="en-GB" dirty="0"/>
              <a:t>Sans Regular, </a:t>
            </a:r>
            <a:r>
              <a:rPr lang="en-GB" dirty="0" err="1"/>
              <a:t>at least </a:t>
            </a:r>
            <a:r>
              <a:rPr lang="en-GB" dirty="0"/>
              <a:t>20 pt.</a:t>
            </a:r>
          </a:p>
          <a:p>
            <a:pPr lvl="3"/>
            <a:r>
              <a:rPr lang="en-GB" dirty="0" err="1"/>
              <a:t>Enumeration </a:t>
            </a:r>
            <a:r>
              <a:rPr lang="en-GB" dirty="0"/>
              <a:t>2nd </a:t>
            </a:r>
            <a:r>
              <a:rPr lang="en-GB" dirty="0" err="1"/>
              <a:t>level</a:t>
            </a:r>
            <a:r>
              <a:rPr lang="en-GB" dirty="0"/>
              <a:t>: </a:t>
            </a:r>
            <a:r>
              <a:rPr lang="en-GB" dirty="0" err="1"/>
              <a:t>Text color </a:t>
            </a:r>
            <a:r>
              <a:rPr lang="en-GB" dirty="0"/>
              <a:t>BIH </a:t>
            </a:r>
            <a:r>
              <a:rPr lang="en-GB" dirty="0" err="1"/>
              <a:t>Dark gray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 err="1"/>
              <a:t>Fira </a:t>
            </a:r>
            <a:r>
              <a:rPr lang="en-GB" dirty="0"/>
              <a:t>Sans Regular, </a:t>
            </a:r>
            <a:r>
              <a:rPr lang="en-GB" dirty="0" err="1"/>
              <a:t>at least </a:t>
            </a:r>
            <a:r>
              <a:rPr lang="en-GB" dirty="0"/>
              <a:t>20 pt.</a:t>
            </a:r>
          </a:p>
          <a:p>
            <a:endParaRPr lang="en-GB" dirty="0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4B2D43FD-2F15-4E5E-BDA3-6651C325E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9A17F-7787-47B9-8FE9-668B9009791A}" type="datetime1">
              <a:rPr lang="de-DE" smtClean="0"/>
              <a:t>24.11.21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CE41A05-1E16-4715-8474-3536D4388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B6D13AD-F7EB-4F93-A638-C32072047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6438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5FD0D8-C201-45F0-BD15-0F0BB02A4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Here is a headline</a:t>
            </a:r>
            <a:br>
              <a:rPr lang="de-DE" dirty="0"/>
            </a:br>
            <a:r>
              <a:rPr lang="de-DE" dirty="0"/>
              <a:t>maximum two lines 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EF1302-8ACB-42C8-A67C-4CC83E94CA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4"/>
            <a:r>
              <a:rPr lang="en-GB" dirty="0" err="1"/>
              <a:t>Enumeration numbered</a:t>
            </a:r>
            <a:r>
              <a:rPr lang="en-GB" dirty="0"/>
              <a:t>: </a:t>
            </a:r>
            <a:r>
              <a:rPr lang="en-GB" dirty="0" err="1"/>
              <a:t>Text color </a:t>
            </a:r>
            <a:r>
              <a:rPr lang="en-GB" dirty="0"/>
              <a:t>BIH </a:t>
            </a:r>
            <a:r>
              <a:rPr lang="en-GB" dirty="0" err="1"/>
              <a:t>Dark gray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 err="1"/>
              <a:t>Fira </a:t>
            </a:r>
            <a:r>
              <a:rPr lang="en-GB" dirty="0"/>
              <a:t>Sans Regular, </a:t>
            </a:r>
            <a:r>
              <a:rPr lang="en-GB" dirty="0" err="1"/>
              <a:t>at least </a:t>
            </a:r>
            <a:r>
              <a:rPr lang="en-GB" dirty="0"/>
              <a:t>20 pt. </a:t>
            </a:r>
          </a:p>
          <a:p>
            <a:pPr lvl="4"/>
            <a:r>
              <a:rPr lang="en-GB" dirty="0"/>
              <a:t>Lorem Ipsum </a:t>
            </a:r>
            <a:r>
              <a:rPr lang="en-GB" dirty="0" err="1"/>
              <a:t>Dolor </a:t>
            </a:r>
            <a:r>
              <a:rPr lang="en-GB" dirty="0"/>
              <a:t>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emphasis </a:t>
            </a:r>
            <a:r>
              <a:rPr lang="en-GB" dirty="0"/>
              <a:t>bold</a:t>
            </a:r>
          </a:p>
          <a:p>
            <a:pPr lvl="4"/>
            <a:r>
              <a:rPr lang="en-GB" dirty="0" err="1"/>
              <a:t>Agnihictota aut quias moluptatium </a:t>
            </a:r>
            <a:r>
              <a:rPr lang="en-GB" dirty="0"/>
              <a:t>rem </a:t>
            </a:r>
            <a:r>
              <a:rPr lang="en-GB" dirty="0" err="1"/>
              <a:t>ut </a:t>
            </a:r>
            <a:r>
              <a:rPr lang="en-GB" dirty="0"/>
              <a:t>et</a:t>
            </a:r>
            <a:br>
              <a:rPr lang="en-GB" dirty="0"/>
            </a:br>
            <a:r>
              <a:rPr lang="en-GB" dirty="0" err="1"/>
              <a:t>reperferis nis </a:t>
            </a:r>
            <a:r>
              <a:rPr lang="en-GB" dirty="0"/>
              <a:t>es </a:t>
            </a:r>
            <a:r>
              <a:rPr lang="en-GB" dirty="0" err="1"/>
              <a:t>estiur</a:t>
            </a:r>
            <a:r>
              <a:rPr lang="en-GB" dirty="0"/>
              <a:t>, </a:t>
            </a:r>
            <a:r>
              <a:rPr lang="en-GB" dirty="0" err="1"/>
              <a:t>sanducia volorum quae</a:t>
            </a:r>
            <a:r>
              <a:rPr lang="en-GB" dirty="0"/>
              <a:t>.</a:t>
            </a:r>
          </a:p>
          <a:p>
            <a:pPr lvl="4"/>
            <a:r>
              <a:rPr lang="en-GB" dirty="0" err="1"/>
              <a:t>Agnihictota aut quias moluptatium </a:t>
            </a:r>
            <a:r>
              <a:rPr lang="en-GB" dirty="0"/>
              <a:t>rem </a:t>
            </a:r>
            <a:r>
              <a:rPr lang="en-GB" dirty="0" err="1"/>
              <a:t>ut </a:t>
            </a:r>
            <a:r>
              <a:rPr lang="en-GB" dirty="0"/>
              <a:t>et</a:t>
            </a:r>
            <a:br>
              <a:rPr lang="en-GB" dirty="0"/>
            </a:br>
            <a:r>
              <a:rPr lang="en-GB" dirty="0" err="1"/>
              <a:t>reperferis nis </a:t>
            </a:r>
            <a:r>
              <a:rPr lang="en-GB" dirty="0"/>
              <a:t>es </a:t>
            </a:r>
            <a:r>
              <a:rPr lang="en-GB" dirty="0" err="1"/>
              <a:t>estiur</a:t>
            </a:r>
            <a:r>
              <a:rPr lang="en-GB" dirty="0"/>
              <a:t>, </a:t>
            </a:r>
            <a:r>
              <a:rPr lang="en-GB" dirty="0" err="1"/>
              <a:t>sanducia volorum quae</a:t>
            </a:r>
            <a:r>
              <a:rPr lang="en-GB" dirty="0"/>
              <a:t>.</a:t>
            </a:r>
          </a:p>
          <a:p>
            <a:pPr lvl="1"/>
            <a:endParaRPr lang="en-GB" dirty="0"/>
          </a:p>
          <a:p>
            <a:pPr lvl="1"/>
            <a:r>
              <a:rPr lang="en-GB" dirty="0" err="1"/>
              <a:t>Example </a:t>
            </a:r>
            <a:r>
              <a:rPr lang="en-GB" dirty="0"/>
              <a:t>hyperlink: </a:t>
            </a:r>
            <a:r>
              <a:rPr lang="en-GB" dirty="0">
                <a:solidFill>
                  <a:schemeClr val="accent2"/>
                </a:solidFill>
              </a:rPr>
              <a:t>bihealth.org</a:t>
            </a:r>
          </a:p>
          <a:p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7B0D66-0F50-4A38-A2FA-FDB08A952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D6567-6BC7-471E-84DB-85B6C77DF7FE}" type="datetime1">
              <a:rPr lang="de-DE" smtClean="0"/>
              <a:t>24.11.21</a:t>
            </a:fld>
            <a:endParaRPr lang="en-GB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245F764C-AF8C-49B8-870E-0BD34B0CB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510880FB-EFBF-4CE7-BF64-AE56AA210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796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1E3A55B-8C83-46AB-A74F-A038A3DFC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E3C86-F401-48C2-826E-D8AF3AB2E4F9}" type="datetime1">
              <a:rPr lang="de-DE" smtClean="0"/>
              <a:t>24.11.21</a:t>
            </a:fld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E9EAA8E-0373-4286-98CE-D48E05E3E1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 err="1"/>
              <a:t>Quote or boldly set </a:t>
            </a:r>
            <a:r>
              <a:rPr lang="en-GB" dirty="0"/>
              <a:t>statement </a:t>
            </a:r>
            <a:r>
              <a:rPr lang="en-GB" dirty="0" err="1"/>
              <a:t>Restrum quatend elique accus</a:t>
            </a:r>
            <a:r>
              <a:rPr lang="en-GB" dirty="0"/>
              <a:t>,</a:t>
            </a:r>
            <a:br>
              <a:rPr lang="en-GB" dirty="0"/>
            </a:br>
            <a:r>
              <a:rPr lang="en-GB" dirty="0"/>
              <a:t>tore, </a:t>
            </a:r>
            <a:r>
              <a:rPr lang="en-GB" dirty="0" err="1"/>
              <a:t>nistios temperi oribus eicis</a:t>
            </a:r>
            <a:r>
              <a:rPr lang="en-GB" dirty="0"/>
              <a:t>.</a:t>
            </a:r>
          </a:p>
          <a:p>
            <a:endParaRPr lang="en-GB" dirty="0"/>
          </a:p>
          <a:p>
            <a:pPr lvl="1"/>
            <a:r>
              <a:rPr lang="en-GB" dirty="0"/>
              <a:t>Lorem ipsum </a:t>
            </a:r>
            <a:r>
              <a:rPr lang="en-GB" dirty="0" err="1"/>
              <a:t>Dolor </a:t>
            </a:r>
            <a:endParaRPr lang="en-GB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6B16A45-CB8E-4062-BD3E-3597F4601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DFFEB48-3846-41D0-B68C-484A8D188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394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646933-2EBD-4E4D-8C3D-4373CCDE4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Here is a headline</a:t>
            </a:r>
            <a:br>
              <a:rPr lang="de-DE" dirty="0"/>
            </a:br>
            <a:r>
              <a:rPr lang="de-DE" dirty="0"/>
              <a:t>maximum two lines 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E56A862-F492-4EC1-A0B7-27174E470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dirty="0" err="1"/>
              <a:t>Body text</a:t>
            </a:r>
            <a:r>
              <a:rPr lang="en-GB" dirty="0"/>
              <a:t>: </a:t>
            </a:r>
            <a:r>
              <a:rPr lang="en-GB" dirty="0" err="1"/>
              <a:t>Fira </a:t>
            </a:r>
            <a:r>
              <a:rPr lang="en-GB" dirty="0"/>
              <a:t>Sans Regular, </a:t>
            </a:r>
            <a:r>
              <a:rPr lang="en-GB" dirty="0" err="1"/>
              <a:t>text color </a:t>
            </a:r>
            <a:r>
              <a:rPr lang="en-GB" dirty="0"/>
              <a:t>BIH </a:t>
            </a:r>
            <a:r>
              <a:rPr lang="en-GB" dirty="0" err="1"/>
              <a:t>Dark gray</a:t>
            </a:r>
            <a:r>
              <a:rPr lang="en-GB" dirty="0"/>
              <a:t>, </a:t>
            </a:r>
            <a:r>
              <a:rPr lang="en-GB" dirty="0" err="1"/>
              <a:t>font size at least </a:t>
            </a:r>
            <a:r>
              <a:rPr lang="en-GB" dirty="0"/>
              <a:t>20 pt. La </a:t>
            </a:r>
            <a:r>
              <a:rPr lang="en-GB" dirty="0" err="1"/>
              <a:t>dolorehent hicillenisit ut </a:t>
            </a:r>
            <a:r>
              <a:rPr lang="en-GB" dirty="0"/>
              <a:t>qui a </a:t>
            </a:r>
            <a:r>
              <a:rPr lang="en-GB" dirty="0" err="1"/>
              <a:t>quundae sed </a:t>
            </a:r>
            <a:r>
              <a:rPr lang="en-GB" dirty="0"/>
              <a:t>que </a:t>
            </a:r>
            <a:r>
              <a:rPr lang="en-GB" dirty="0" err="1"/>
              <a:t>desequi comnit deris </a:t>
            </a:r>
            <a:r>
              <a:rPr lang="en-GB" dirty="0"/>
              <a:t>qui </a:t>
            </a:r>
            <a:r>
              <a:rPr lang="en-GB" dirty="0" err="1"/>
              <a:t>audantium aut </a:t>
            </a:r>
            <a:r>
              <a:rPr lang="en-GB" dirty="0"/>
              <a:t>por sit et esseruntumet </a:t>
            </a:r>
            <a:r>
              <a:rPr lang="en-GB" dirty="0" err="1"/>
              <a:t>verum fuga</a:t>
            </a:r>
            <a:r>
              <a:rPr lang="en-GB" dirty="0"/>
              <a:t>. </a:t>
            </a:r>
            <a:r>
              <a:rPr lang="en-GB" dirty="0" err="1"/>
              <a:t>Ita dolut </a:t>
            </a:r>
            <a:r>
              <a:rPr lang="en-GB" dirty="0"/>
              <a:t>quo </a:t>
            </a:r>
            <a:r>
              <a:rPr lang="en-GB" dirty="0" err="1"/>
              <a:t>odit quiandandam rectur</a:t>
            </a:r>
            <a:r>
              <a:rPr lang="en-GB" dirty="0"/>
              <a:t>? Quid </a:t>
            </a:r>
            <a:r>
              <a:rPr lang="en-GB" dirty="0" err="1"/>
              <a:t>quis magnis reptis pratus </a:t>
            </a:r>
            <a:r>
              <a:rPr lang="en-GB" dirty="0"/>
              <a:t>ex </a:t>
            </a:r>
            <a:r>
              <a:rPr lang="en-GB" dirty="0" err="1"/>
              <a:t>est</a:t>
            </a:r>
            <a:r>
              <a:rPr lang="en-GB" dirty="0"/>
              <a:t>, </a:t>
            </a:r>
            <a:r>
              <a:rPr lang="en-GB" dirty="0" err="1"/>
              <a:t>soluptatis dolent plit iur</a:t>
            </a:r>
            <a:r>
              <a:rPr lang="en-GB" dirty="0"/>
              <a:t>, </a:t>
            </a:r>
            <a:r>
              <a:rPr lang="en-GB" dirty="0" err="1"/>
              <a:t>te latur </a:t>
            </a:r>
            <a:r>
              <a:rPr lang="en-GB" dirty="0"/>
              <a:t>ad </a:t>
            </a:r>
            <a:r>
              <a:rPr lang="en-GB" dirty="0" err="1"/>
              <a:t>erora</a:t>
            </a:r>
            <a:r>
              <a:rPr lang="en-GB" dirty="0"/>
              <a:t>.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F33FF14-6376-45FD-8178-155A741A8F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F66FAFA-4974-47B6-BB13-63427CBE4BF8}" type="datetime1">
              <a:rPr lang="de-DE" smtClean="0"/>
              <a:t>24.11.21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06B0053-ED41-4EEB-91BB-891C0793565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0E7D6B1-8E93-4B80-B9FB-E20B338DF35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7</a:t>
            </a:fld>
            <a:endParaRPr lang="en-GB"/>
          </a:p>
        </p:txBody>
      </p:sp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51D4F3AE-8B4E-4BF7-9201-AC1ACE61DB6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37" r="222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46152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5119E8-7CDC-49C4-8A89-84BBC52A5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Here is a headline Lorem Ipsum</a:t>
            </a:r>
            <a:br>
              <a:rPr lang="de-DE" dirty="0"/>
            </a:br>
            <a:r>
              <a:rPr lang="de-DE" b="0" dirty="0"/>
              <a:t>Here is an optional subheadline </a:t>
            </a:r>
            <a:endParaRPr lang="en-GB" b="0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3140E4C7-759B-4A95-8856-2D73C1447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86433-9903-4023-BA96-F8350AA61239}" type="datetime1">
              <a:rPr lang="de-DE" smtClean="0"/>
              <a:t>24.11.21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CC8B82D-FA3B-4B5F-9FE9-1DFFEA990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5D04AAF-90FE-49F2-878A-058E89C62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8</a:t>
            </a:fld>
            <a:endParaRPr lang="en-GB"/>
          </a:p>
        </p:txBody>
      </p:sp>
      <p:pic>
        <p:nvPicPr>
          <p:cNvPr id="10" name="Bildplatzhalter 9">
            <a:extLst>
              <a:ext uri="{FF2B5EF4-FFF2-40B4-BE49-F238E27FC236}">
                <a16:creationId xmlns:a16="http://schemas.microsoft.com/office/drawing/2014/main" id="{8D1FE4B8-ABA1-49D9-AE44-1CAD74E9AB2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35" b="1653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9704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4646E3-EE50-456C-94F8-E2D8E6B28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Here is a </a:t>
            </a:r>
            <a:r>
              <a:rPr lang="en-GB" dirty="0"/>
              <a:t>headline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8FADD30B-B1CA-46D6-AAEE-45C18DE29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F886-E135-4970-95E5-3799078A1657}" type="datetime1">
              <a:rPr lang="de-DE" smtClean="0"/>
              <a:t>24.11.21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C3BA0D0-A87A-4D8F-88F4-D11924565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Presentation title </a:t>
            </a:r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6F6474-A41D-438F-B8CC-1B0AB6301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3F2F4-3D73-4946-89C6-7727ECB7DC00}" type="slidenum">
              <a:rPr lang="en-GB" smtClean="0"/>
              <a:t>9</a:t>
            </a:fld>
            <a:endParaRPr lang="en-GB"/>
          </a:p>
        </p:txBody>
      </p:sp>
      <p:pic>
        <p:nvPicPr>
          <p:cNvPr id="13" name="Bildplatzhalter 12">
            <a:extLst>
              <a:ext uri="{FF2B5EF4-FFF2-40B4-BE49-F238E27FC236}">
                <a16:creationId xmlns:a16="http://schemas.microsoft.com/office/drawing/2014/main" id="{55AEE956-B0CE-4562-8735-13F74257BCE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2" r="14102"/>
          <a:stretch>
            <a:fillRect/>
          </a:stretch>
        </p:blipFill>
        <p:spPr/>
      </p:pic>
      <p:pic>
        <p:nvPicPr>
          <p:cNvPr id="15" name="Bildplatzhalter 14">
            <a:extLst>
              <a:ext uri="{FF2B5EF4-FFF2-40B4-BE49-F238E27FC236}">
                <a16:creationId xmlns:a16="http://schemas.microsoft.com/office/drawing/2014/main" id="{DBD460A4-B4AC-4864-B2B8-B7F821F27FF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2" r="1410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56920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IH - Colors">
      <a:dk1>
        <a:srgbClr val="4C626C"/>
      </a:dk1>
      <a:lt1>
        <a:srgbClr val="FFFFFF"/>
      </a:lt1>
      <a:dk2>
        <a:srgbClr val="4C626C"/>
      </a:dk2>
      <a:lt2>
        <a:srgbClr val="FFFFFF"/>
      </a:lt2>
      <a:accent1>
        <a:srgbClr val="70ACC0"/>
      </a:accent1>
      <a:accent2>
        <a:srgbClr val="C12075"/>
      </a:accent2>
      <a:accent3>
        <a:srgbClr val="003754"/>
      </a:accent3>
      <a:accent4>
        <a:srgbClr val="723C5D"/>
      </a:accent4>
      <a:accent5>
        <a:srgbClr val="9D9D9D"/>
      </a:accent5>
      <a:accent6>
        <a:srgbClr val="BE9E7C"/>
      </a:accent6>
      <a:hlink>
        <a:srgbClr val="C12075"/>
      </a:hlink>
      <a:folHlink>
        <a:srgbClr val="723C5D"/>
      </a:folHlink>
    </a:clrScheme>
    <a:fontScheme name="BIH - Fira Sans">
      <a:majorFont>
        <a:latin typeface="Fira Sans"/>
        <a:ea typeface=""/>
        <a:cs typeface=""/>
      </a:majorFont>
      <a:minorFont>
        <a:latin typeface="Fir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H_16x9_003-000-004.potx" id="{369D7692-B434-4786-98BC-97FF58A88495}" vid="{CF80FD36-D340-4690-A1EC-1D1B85FB3F2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</Template>
  <TotalTime>379</TotalTime>
  <Words>716</Words>
  <Application>Microsoft Macintosh PowerPoint</Application>
  <PresentationFormat>Widescreen</PresentationFormat>
  <Paragraphs>127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Fira Sans</vt:lpstr>
      <vt:lpstr>Office</vt:lpstr>
      <vt:lpstr>Headline leftsided alignment </vt:lpstr>
      <vt:lpstr>Agenda</vt:lpstr>
      <vt:lpstr>Text formatting with the help of list layers Optional heading line, also possible in regular </vt:lpstr>
      <vt:lpstr>Here is a headline Lorem Ipsum Here is an optional subheadline </vt:lpstr>
      <vt:lpstr>Here is a headline maximum two lines </vt:lpstr>
      <vt:lpstr>PowerPoint Presentation</vt:lpstr>
      <vt:lpstr>Here is a headline maximum two lines </vt:lpstr>
      <vt:lpstr>Here is a headline Lorem Ipsum Here is an optional subheadline </vt:lpstr>
      <vt:lpstr>Here is a headline</vt:lpstr>
      <vt:lpstr>Here is a headline</vt:lpstr>
      <vt:lpstr>Table slide Layout: "Two contents </vt:lpstr>
      <vt:lpstr>Table formatted with default options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Headline leftsided alignment</dc:title>
  <dc:creator>Hahn, Phillip</dc:creator>
  <dc:description>BIH | PowerPoint-Vorlage (Dachmarke) im Format 16:9_x000d_
Office 365</dc:description>
  <cp:lastModifiedBy>Taubitz, Jan</cp:lastModifiedBy>
  <cp:revision>2</cp:revision>
  <dcterms:created xsi:type="dcterms:W3CDTF">2021-07-30T09:23:56Z</dcterms:created>
  <dcterms:modified xsi:type="dcterms:W3CDTF">2021-11-24T13:17:25Z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lpwstr>2.0.0</vt:lpwstr>
  </property>
  <property fmtid="{D5CDD505-2E9C-101B-9397-08002B2CF9AE}" pid="3" name="Build">
    <vt:lpwstr>003-000-004</vt:lpwstr>
  </property>
  <property fmtid="{D5CDD505-2E9C-101B-9397-08002B2CF9AE}" pid="4" name="Erstellt von">
    <vt:lpwstr>office network</vt:lpwstr>
  </property>
  <property fmtid="{D5CDD505-2E9C-101B-9397-08002B2CF9AE}" pid="5" name="Autor">
    <vt:lpwstr>clemens morfeld</vt:lpwstr>
  </property>
  <property fmtid="{D5CDD505-2E9C-101B-9397-08002B2CF9AE}" pid="6" name="Erstellt am">
    <vt:lpwstr>05.09.2019</vt:lpwstr>
  </property>
  <property fmtid="{D5CDD505-2E9C-101B-9397-08002B2CF9AE}" pid="7" name="Stand">
    <vt:lpwstr>04.05.2021</vt:lpwstr>
  </property>
</Properties>
</file>

<file path=docProps/thumbnail.jpeg>
</file>